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12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6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7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4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2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66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2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0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F403-4871-4791-8400-BFDA43F61FC6}" type="datetimeFigureOut">
              <a:rPr lang="sl-SI" smtClean="0"/>
              <a:t>7. 04. 2020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8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0937" y="849086"/>
            <a:ext cx="9144000" cy="1106397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ŠTEVILA DO 1000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2" t="17670" r="17279" b="4862"/>
          <a:stretch/>
        </p:blipFill>
        <p:spPr>
          <a:xfrm>
            <a:off x="8025493" y="2122715"/>
            <a:ext cx="2958445" cy="418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811487" y="4894013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" y="770709"/>
            <a:ext cx="10850971" cy="284988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587828" y="438697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5663586" y="1568633"/>
            <a:ext cx="836699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0" name="Picture 2" descr="Red Cross Clipart | i2Clipart - Royalty Free Public Domai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6393" y="1402056"/>
            <a:ext cx="732023" cy="6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jeni pravokotnik 7"/>
          <p:cNvSpPr/>
          <p:nvPr/>
        </p:nvSpPr>
        <p:spPr>
          <a:xfrm>
            <a:off x="8538167" y="1136468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jen pravokotni oblaček 9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2" y="795814"/>
            <a:ext cx="10058400" cy="2731029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679269" y="438697"/>
            <a:ext cx="2508068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 rot="1964344">
            <a:off x="2988754" y="476439"/>
            <a:ext cx="2160339" cy="29854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4263514" y="2344660"/>
            <a:ext cx="1301263" cy="12540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7022874" y="1244159"/>
            <a:ext cx="3894067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jen pravokotni oblaček 10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0" y="352697"/>
            <a:ext cx="6248683" cy="4130683"/>
          </a:xfrm>
          <a:prstGeom prst="rect">
            <a:avLst/>
          </a:prstGeom>
        </p:spPr>
      </p:pic>
      <p:pic>
        <p:nvPicPr>
          <p:cNvPr id="8194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44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6961575" y="872138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191255" y="872138"/>
            <a:ext cx="11689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360165" y="872137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7724572" y="2313535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626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1776549" y="4794069"/>
            <a:ext cx="4140925" cy="862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2116707" y="496353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frnikol?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74" y="352697"/>
            <a:ext cx="6241603" cy="3892731"/>
          </a:xfrm>
          <a:prstGeom prst="rect">
            <a:avLst/>
          </a:prstGeom>
        </p:spPr>
      </p:pic>
      <p:pic>
        <p:nvPicPr>
          <p:cNvPr id="10242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3" y="306704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691153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814862" y="623943"/>
            <a:ext cx="1168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940491" y="623943"/>
            <a:ext cx="1125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sl-SI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348179" y="2299062"/>
            <a:ext cx="21022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972</a:t>
            </a:r>
            <a:endParaRPr lang="sl-SI" sz="8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6505304" y="4531450"/>
            <a:ext cx="4140925" cy="8621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6845641" y="4700914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frnikol?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" y="617310"/>
            <a:ext cx="6808786" cy="5249631"/>
          </a:xfrm>
        </p:spPr>
      </p:pic>
      <p:sp>
        <p:nvSpPr>
          <p:cNvPr id="7" name="Zaobljeni pravokotnik 6"/>
          <p:cNvSpPr/>
          <p:nvPr/>
        </p:nvSpPr>
        <p:spPr>
          <a:xfrm>
            <a:off x="1005840" y="927463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2138952"/>
            <a:ext cx="1463040" cy="930819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i pravokotnik 8"/>
          <p:cNvSpPr/>
          <p:nvPr/>
        </p:nvSpPr>
        <p:spPr>
          <a:xfrm>
            <a:off x="1005840" y="3402693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1005840" y="4634817"/>
            <a:ext cx="1463040" cy="84527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26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6" y="207599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 pravokotni oblaček 12"/>
          <p:cNvSpPr/>
          <p:nvPr/>
        </p:nvSpPr>
        <p:spPr>
          <a:xfrm>
            <a:off x="7654834" y="1102376"/>
            <a:ext cx="3526972" cy="973615"/>
          </a:xfrm>
          <a:prstGeom prst="wedgeRoundRectCallout">
            <a:avLst>
              <a:gd name="adj1" fmla="val 20625"/>
              <a:gd name="adj2" fmla="val 130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7770069" y="132757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 števila.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jeni pravokotnik 11"/>
          <p:cNvSpPr/>
          <p:nvPr/>
        </p:nvSpPr>
        <p:spPr>
          <a:xfrm>
            <a:off x="2808512" y="1102376"/>
            <a:ext cx="3775167" cy="6335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688733"/>
            <a:ext cx="6371722" cy="4940786"/>
          </a:xfrm>
          <a:prstGeom prst="rect">
            <a:avLst/>
          </a:prstGeom>
        </p:spPr>
      </p:pic>
      <p:sp>
        <p:nvSpPr>
          <p:cNvPr id="5" name="Zaobljeni pravokotnik 4"/>
          <p:cNvSpPr/>
          <p:nvPr/>
        </p:nvSpPr>
        <p:spPr>
          <a:xfrm>
            <a:off x="1005840" y="901338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Zaobljeni pravokotnik 5"/>
          <p:cNvSpPr/>
          <p:nvPr/>
        </p:nvSpPr>
        <p:spPr>
          <a:xfrm>
            <a:off x="1005840" y="2015280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1005840" y="3273852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1005840" y="4327589"/>
            <a:ext cx="1463040" cy="901337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6" y="207599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7654834" y="1502229"/>
            <a:ext cx="1841863" cy="4364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 pravokotni oblaček 10"/>
          <p:cNvSpPr/>
          <p:nvPr/>
        </p:nvSpPr>
        <p:spPr>
          <a:xfrm>
            <a:off x="7654834" y="546616"/>
            <a:ext cx="3526972" cy="1387258"/>
          </a:xfrm>
          <a:prstGeom prst="wedgeRoundRectCallout">
            <a:avLst>
              <a:gd name="adj1" fmla="val 20625"/>
              <a:gd name="adj2" fmla="val 130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7814626" y="763191"/>
            <a:ext cx="31896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Poskusi prebrati </a:t>
            </a:r>
          </a:p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še sam.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2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 rot="20673157">
            <a:off x="1491753" y="4622128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blak 10"/>
          <p:cNvSpPr/>
          <p:nvPr/>
        </p:nvSpPr>
        <p:spPr>
          <a:xfrm>
            <a:off x="3790950" y="666206"/>
            <a:ext cx="5248547" cy="4911634"/>
          </a:xfrm>
          <a:prstGeom prst="cloudCallout">
            <a:avLst>
              <a:gd name="adj1" fmla="val -85854"/>
              <a:gd name="adj2" fmla="val 1899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4532717" y="1116131"/>
            <a:ext cx="3867338" cy="39018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Izberi si nekaj števil do 1000.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Zapiši jih v zvezek za matematiko s številko in besedo.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 jih svojim staršem.</a:t>
            </a:r>
            <a:endParaRPr lang="sl-SI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 rot="20656013">
            <a:off x="921004" y="2860413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Naloga: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918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 rot="20190267">
            <a:off x="2549845" y="3437412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>
            <a:off x="8307977" y="4820194"/>
            <a:ext cx="2677886" cy="835960"/>
          </a:xfrm>
          <a:prstGeom prst="wedgeRoundRectCallout">
            <a:avLst>
              <a:gd name="adj1" fmla="val -88255"/>
              <a:gd name="adj2" fmla="val 3822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8036695" y="4962525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Kako ti je šlo?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Ask Roz Customer Satisfaction | Ask R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66" y="1234589"/>
            <a:ext cx="6833054" cy="2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19" y="2795451"/>
            <a:ext cx="3679581" cy="36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9300754" y="2436222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 rot="1636437">
            <a:off x="9975669" y="2645975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0" y="522657"/>
            <a:ext cx="9250066" cy="3801005"/>
          </a:xfrm>
          <a:prstGeom prst="rect">
            <a:avLst/>
          </a:prstGeom>
        </p:spPr>
      </p:pic>
      <p:sp>
        <p:nvSpPr>
          <p:cNvPr id="9" name="Zaobljen pravokotni oblaček 8"/>
          <p:cNvSpPr/>
          <p:nvPr/>
        </p:nvSpPr>
        <p:spPr>
          <a:xfrm>
            <a:off x="9588360" y="1854925"/>
            <a:ext cx="2418767" cy="973615"/>
          </a:xfrm>
          <a:prstGeom prst="wedgeRoundRectCallout">
            <a:avLst>
              <a:gd name="adj1" fmla="val 816"/>
              <a:gd name="adj2" fmla="val 147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9523755" y="2030710"/>
            <a:ext cx="2483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Spomnimo se.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aven povezovalnik 12"/>
          <p:cNvCxnSpPr/>
          <p:nvPr/>
        </p:nvCxnSpPr>
        <p:spPr>
          <a:xfrm flipV="1">
            <a:off x="4343005" y="3631474"/>
            <a:ext cx="389273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3" y="800799"/>
            <a:ext cx="10058400" cy="3346912"/>
          </a:xfrm>
          <a:prstGeom prst="rect">
            <a:avLst/>
          </a:prstGeom>
        </p:spPr>
      </p:pic>
      <p:cxnSp>
        <p:nvCxnSpPr>
          <p:cNvPr id="5" name="Raven povezovalnik 4"/>
          <p:cNvCxnSpPr/>
          <p:nvPr/>
        </p:nvCxnSpPr>
        <p:spPr>
          <a:xfrm flipV="1">
            <a:off x="5048400" y="3657600"/>
            <a:ext cx="4461360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0" y="574605"/>
            <a:ext cx="7327748" cy="538183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8516983" y="6792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8524665" y="2222631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524665" y="2773449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524665" y="3289434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8516469" y="383372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8524665" y="435623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8516983" y="4889638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8525178" y="534684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524664" y="11710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8524664" y="1715353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391" y="4036423"/>
            <a:ext cx="2438609" cy="243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/>
          <p:cNvSpPr/>
          <p:nvPr/>
        </p:nvSpPr>
        <p:spPr>
          <a:xfrm rot="20966573">
            <a:off x="9687441" y="3270925"/>
            <a:ext cx="2251166" cy="1582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11509394" y="3528409"/>
            <a:ext cx="682606" cy="1476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 pravokotni oblaček 18"/>
          <p:cNvSpPr/>
          <p:nvPr/>
        </p:nvSpPr>
        <p:spPr>
          <a:xfrm>
            <a:off x="9753391" y="3078096"/>
            <a:ext cx="2311159" cy="711964"/>
          </a:xfrm>
          <a:prstGeom prst="wedgeRoundRectCallout">
            <a:avLst>
              <a:gd name="adj1" fmla="val -9847"/>
              <a:gd name="adj2" fmla="val 17643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9905933" y="3160315"/>
            <a:ext cx="1944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Preberimo.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3" y="558962"/>
            <a:ext cx="7821116" cy="4172532"/>
          </a:xfrm>
          <a:prstGeom prst="rect">
            <a:avLst/>
          </a:prstGeom>
        </p:spPr>
      </p:pic>
      <p:pic>
        <p:nvPicPr>
          <p:cNvPr id="5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1" y="2004466"/>
            <a:ext cx="4853534" cy="48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/>
          <p:cNvCxnSpPr/>
          <p:nvPr/>
        </p:nvCxnSpPr>
        <p:spPr>
          <a:xfrm flipV="1">
            <a:off x="7445829" y="4418171"/>
            <a:ext cx="3239588" cy="13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jeni pravokotnik 2"/>
          <p:cNvSpPr/>
          <p:nvPr/>
        </p:nvSpPr>
        <p:spPr>
          <a:xfrm>
            <a:off x="9235440" y="4431233"/>
            <a:ext cx="640080" cy="30026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0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32" y="574766"/>
            <a:ext cx="8542812" cy="465773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344092" y="574766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3814355" y="1698171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898572" y="1574073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781583" y="574765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8238784" y="1727562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9210027" y="1508760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5103699" y="2903634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6487887" y="3902941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5462691" y="4111946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294" name="Picture 6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562">
            <a:off x="8998894" y="4551724"/>
            <a:ext cx="2186701" cy="21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aobljen pravokotni oblaček 15"/>
          <p:cNvSpPr/>
          <p:nvPr/>
        </p:nvSpPr>
        <p:spPr>
          <a:xfrm>
            <a:off x="1101328" y="5757865"/>
            <a:ext cx="8004196" cy="562822"/>
          </a:xfrm>
          <a:prstGeom prst="wedgeRoundRectCallout">
            <a:avLst>
              <a:gd name="adj1" fmla="val 58636"/>
              <a:gd name="adj2" fmla="val 3054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1101328" y="5797467"/>
            <a:ext cx="8000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Poglejmo pozicijska računala in zapise pod njimi.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5929074" y="4827231"/>
            <a:ext cx="941990" cy="40527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0" y="786764"/>
            <a:ext cx="10269383" cy="1648055"/>
          </a:xfrm>
        </p:spPr>
      </p:pic>
      <p:sp>
        <p:nvSpPr>
          <p:cNvPr id="5" name="Desna puščica 4"/>
          <p:cNvSpPr/>
          <p:nvPr/>
        </p:nvSpPr>
        <p:spPr>
          <a:xfrm>
            <a:off x="1602377" y="3069772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 rot="10800000">
            <a:off x="1602377" y="5495110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4601699" y="2607932"/>
            <a:ext cx="25042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naprej.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672231" y="4971890"/>
            <a:ext cx="2363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Štejmo nazaj.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89" y="470262"/>
            <a:ext cx="9022713" cy="4794356"/>
          </a:xfrm>
          <a:prstGeom prst="rect">
            <a:avLst/>
          </a:prstGeom>
        </p:spPr>
      </p:pic>
      <p:sp>
        <p:nvSpPr>
          <p:cNvPr id="7" name="Zaobljeni pravokotnik 6"/>
          <p:cNvSpPr/>
          <p:nvPr/>
        </p:nvSpPr>
        <p:spPr>
          <a:xfrm>
            <a:off x="3278777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/>
          <p:cNvSpPr/>
          <p:nvPr/>
        </p:nvSpPr>
        <p:spPr>
          <a:xfrm>
            <a:off x="2664823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/>
          <p:cNvSpPr/>
          <p:nvPr/>
        </p:nvSpPr>
        <p:spPr>
          <a:xfrm>
            <a:off x="3966755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036526" y="1250767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659991" y="1678576"/>
            <a:ext cx="927463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Zaobljeni pravokotnik 9"/>
          <p:cNvSpPr/>
          <p:nvPr/>
        </p:nvSpPr>
        <p:spPr>
          <a:xfrm>
            <a:off x="7902168" y="3461657"/>
            <a:ext cx="2625634" cy="1397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Zaobljeni pravokotnik 10"/>
          <p:cNvSpPr/>
          <p:nvPr/>
        </p:nvSpPr>
        <p:spPr>
          <a:xfrm>
            <a:off x="3128554" y="5550799"/>
            <a:ext cx="6067697" cy="8621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3417630" y="5720263"/>
            <a:ext cx="5706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denarja je v denarnici?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5" y="666207"/>
            <a:ext cx="10979496" cy="2958068"/>
          </a:xfrm>
          <a:prstGeom prst="rect">
            <a:avLst/>
          </a:prstGeom>
        </p:spPr>
      </p:pic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45" y="3814354"/>
            <a:ext cx="2860766" cy="28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>
            <a:off x="574765" y="300446"/>
            <a:ext cx="4754881" cy="3513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329646" y="300446"/>
            <a:ext cx="1554480" cy="36445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8438605" y="1110342"/>
            <a:ext cx="3200402" cy="14499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Zaobljen pravokotni oblaček 8"/>
          <p:cNvSpPr/>
          <p:nvPr/>
        </p:nvSpPr>
        <p:spPr>
          <a:xfrm>
            <a:off x="5076084" y="4983127"/>
            <a:ext cx="2625635" cy="791600"/>
          </a:xfrm>
          <a:prstGeom prst="wedgeRoundRectCallout">
            <a:avLst>
              <a:gd name="adj1" fmla="val 94329"/>
              <a:gd name="adj2" fmla="val 48608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4718068" y="5123849"/>
            <a:ext cx="31896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Koliko je jajc?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94</Words>
  <Application>Microsoft Office PowerPoint</Application>
  <PresentationFormat>Po meri</PresentationFormat>
  <Paragraphs>28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ŠTEVILA DO 1000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Mateja</dc:creator>
  <cp:lastModifiedBy>Anica Katič Hočevar</cp:lastModifiedBy>
  <cp:revision>25</cp:revision>
  <dcterms:created xsi:type="dcterms:W3CDTF">2020-03-28T19:18:29Z</dcterms:created>
  <dcterms:modified xsi:type="dcterms:W3CDTF">2020-04-07T06:06:04Z</dcterms:modified>
</cp:coreProperties>
</file>