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212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862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370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079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048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827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166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046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327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84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605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FF403-4871-4791-8400-BFDA43F61FC6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182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10937" y="849086"/>
            <a:ext cx="9144000" cy="1106397"/>
          </a:xfrm>
        </p:spPr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ŠTEVILA DO 1000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395" y="1655037"/>
            <a:ext cx="5133703" cy="513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8" t="19045" r="16911" b="7435"/>
          <a:stretch/>
        </p:blipFill>
        <p:spPr>
          <a:xfrm>
            <a:off x="7419703" y="2117049"/>
            <a:ext cx="3030583" cy="3917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4811487" y="4894013"/>
            <a:ext cx="5843450" cy="788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419" y="2795451"/>
            <a:ext cx="3679581" cy="367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9300754" y="2436222"/>
            <a:ext cx="2429691" cy="1658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 rot="1636437">
            <a:off x="9975669" y="2645975"/>
            <a:ext cx="2429691" cy="1658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0" y="522657"/>
            <a:ext cx="9250066" cy="3801005"/>
          </a:xfrm>
          <a:prstGeom prst="rect">
            <a:avLst/>
          </a:prstGeom>
        </p:spPr>
      </p:pic>
      <p:sp>
        <p:nvSpPr>
          <p:cNvPr id="9" name="Zaobljen pravokotni oblaček 8"/>
          <p:cNvSpPr/>
          <p:nvPr/>
        </p:nvSpPr>
        <p:spPr>
          <a:xfrm>
            <a:off x="9588360" y="1854925"/>
            <a:ext cx="2418767" cy="973615"/>
          </a:xfrm>
          <a:prstGeom prst="wedgeRoundRectCallout">
            <a:avLst>
              <a:gd name="adj1" fmla="val 816"/>
              <a:gd name="adj2" fmla="val 147925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9523755" y="2030710"/>
            <a:ext cx="24833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Spomnimo se.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Raven povezovalnik 12"/>
          <p:cNvCxnSpPr/>
          <p:nvPr/>
        </p:nvCxnSpPr>
        <p:spPr>
          <a:xfrm flipV="1">
            <a:off x="4343005" y="3631474"/>
            <a:ext cx="3892732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7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93" y="800799"/>
            <a:ext cx="10058400" cy="3346912"/>
          </a:xfrm>
          <a:prstGeom prst="rect">
            <a:avLst/>
          </a:prstGeom>
        </p:spPr>
      </p:pic>
      <p:cxnSp>
        <p:nvCxnSpPr>
          <p:cNvPr id="5" name="Raven povezovalnik 4"/>
          <p:cNvCxnSpPr/>
          <p:nvPr/>
        </p:nvCxnSpPr>
        <p:spPr>
          <a:xfrm flipV="1">
            <a:off x="5048400" y="3657600"/>
            <a:ext cx="4461360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27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50" y="574605"/>
            <a:ext cx="7327748" cy="5381836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8516983" y="679267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8524665" y="2222631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8524665" y="2773449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8524665" y="3289434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8516469" y="3833720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8524665" y="4356237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8516983" y="4889638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8525178" y="5346840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8524664" y="1171067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8524664" y="1715353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391" y="4036423"/>
            <a:ext cx="2438609" cy="243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avokotnik 16"/>
          <p:cNvSpPr/>
          <p:nvPr/>
        </p:nvSpPr>
        <p:spPr>
          <a:xfrm rot="20966573">
            <a:off x="9687441" y="3270925"/>
            <a:ext cx="2251166" cy="15827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avokotnik 17"/>
          <p:cNvSpPr/>
          <p:nvPr/>
        </p:nvSpPr>
        <p:spPr>
          <a:xfrm>
            <a:off x="11509394" y="3528409"/>
            <a:ext cx="682606" cy="14763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Zaobljen pravokotni oblaček 18"/>
          <p:cNvSpPr/>
          <p:nvPr/>
        </p:nvSpPr>
        <p:spPr>
          <a:xfrm>
            <a:off x="9753391" y="3078096"/>
            <a:ext cx="2311159" cy="711964"/>
          </a:xfrm>
          <a:prstGeom prst="wedgeRoundRectCallout">
            <a:avLst>
              <a:gd name="adj1" fmla="val -9847"/>
              <a:gd name="adj2" fmla="val 176433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okotnik 19"/>
          <p:cNvSpPr/>
          <p:nvPr/>
        </p:nvSpPr>
        <p:spPr>
          <a:xfrm>
            <a:off x="9905933" y="3160315"/>
            <a:ext cx="19447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Preberimo.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33" y="558962"/>
            <a:ext cx="7821116" cy="4172532"/>
          </a:xfrm>
          <a:prstGeom prst="rect">
            <a:avLst/>
          </a:prstGeom>
        </p:spPr>
      </p:pic>
      <p:pic>
        <p:nvPicPr>
          <p:cNvPr id="5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1" y="2004466"/>
            <a:ext cx="4853534" cy="485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ven povezovalnik 5"/>
          <p:cNvCxnSpPr/>
          <p:nvPr/>
        </p:nvCxnSpPr>
        <p:spPr>
          <a:xfrm flipV="1">
            <a:off x="7445829" y="4418171"/>
            <a:ext cx="3239588" cy="130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aobljeni pravokotnik 2"/>
          <p:cNvSpPr/>
          <p:nvPr/>
        </p:nvSpPr>
        <p:spPr>
          <a:xfrm>
            <a:off x="9235440" y="4431233"/>
            <a:ext cx="640080" cy="300261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401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32" y="574766"/>
            <a:ext cx="8542812" cy="4657737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344092" y="574766"/>
            <a:ext cx="470263" cy="1854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Desna puščica 5"/>
          <p:cNvSpPr/>
          <p:nvPr/>
        </p:nvSpPr>
        <p:spPr>
          <a:xfrm>
            <a:off x="3814355" y="1698171"/>
            <a:ext cx="1136468" cy="209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4898572" y="1574073"/>
            <a:ext cx="522514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7781583" y="574765"/>
            <a:ext cx="470263" cy="1854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esna puščica 8"/>
          <p:cNvSpPr/>
          <p:nvPr/>
        </p:nvSpPr>
        <p:spPr>
          <a:xfrm>
            <a:off x="8238784" y="1727562"/>
            <a:ext cx="1136468" cy="209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9210027" y="1508760"/>
            <a:ext cx="522514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5103699" y="2903634"/>
            <a:ext cx="470263" cy="1854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6487887" y="3902941"/>
            <a:ext cx="522514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Desna puščica 12"/>
          <p:cNvSpPr/>
          <p:nvPr/>
        </p:nvSpPr>
        <p:spPr>
          <a:xfrm>
            <a:off x="5462691" y="4111946"/>
            <a:ext cx="1136468" cy="209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294" name="Picture 6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562">
            <a:off x="8998894" y="4551724"/>
            <a:ext cx="2186701" cy="219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aobljen pravokotni oblaček 15"/>
          <p:cNvSpPr/>
          <p:nvPr/>
        </p:nvSpPr>
        <p:spPr>
          <a:xfrm>
            <a:off x="1101328" y="5757865"/>
            <a:ext cx="8004196" cy="562822"/>
          </a:xfrm>
          <a:prstGeom prst="wedgeRoundRectCallout">
            <a:avLst>
              <a:gd name="adj1" fmla="val 58636"/>
              <a:gd name="adj2" fmla="val 3054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 16"/>
          <p:cNvSpPr/>
          <p:nvPr/>
        </p:nvSpPr>
        <p:spPr>
          <a:xfrm>
            <a:off x="1101328" y="5797467"/>
            <a:ext cx="80003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Poglejmo pozicijska računala in zapise pod njimi.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aobljeni pravokotnik 14"/>
          <p:cNvSpPr/>
          <p:nvPr/>
        </p:nvSpPr>
        <p:spPr>
          <a:xfrm>
            <a:off x="5929074" y="4827231"/>
            <a:ext cx="941990" cy="40527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10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20" y="786764"/>
            <a:ext cx="10269383" cy="1648055"/>
          </a:xfrm>
        </p:spPr>
      </p:pic>
      <p:sp>
        <p:nvSpPr>
          <p:cNvPr id="5" name="Desna puščica 4"/>
          <p:cNvSpPr/>
          <p:nvPr/>
        </p:nvSpPr>
        <p:spPr>
          <a:xfrm>
            <a:off x="1602377" y="3069772"/>
            <a:ext cx="8908868" cy="50945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Desna puščica 5"/>
          <p:cNvSpPr/>
          <p:nvPr/>
        </p:nvSpPr>
        <p:spPr>
          <a:xfrm rot="10800000">
            <a:off x="1602377" y="5495110"/>
            <a:ext cx="8908868" cy="50945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4601699" y="2607932"/>
            <a:ext cx="25042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Štejmo naprej.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4672231" y="4971890"/>
            <a:ext cx="23631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Štejmo nazaj.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3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18" y="3067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a 5"/>
          <p:cNvSpPr/>
          <p:nvPr/>
        </p:nvSpPr>
        <p:spPr>
          <a:xfrm rot="20190267">
            <a:off x="2549845" y="3437412"/>
            <a:ext cx="3069772" cy="212917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aobljen pravokotni oblaček 6"/>
          <p:cNvSpPr/>
          <p:nvPr/>
        </p:nvSpPr>
        <p:spPr>
          <a:xfrm>
            <a:off x="8307977" y="4820194"/>
            <a:ext cx="2677886" cy="835960"/>
          </a:xfrm>
          <a:prstGeom prst="wedgeRoundRectCallout">
            <a:avLst>
              <a:gd name="adj1" fmla="val -88255"/>
              <a:gd name="adj2" fmla="val 38223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8036695" y="4962525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Kako ti je šlo?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4" name="Picture 6" descr="Ask Roz Customer Satisfaction | Ask Ro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66" y="1234589"/>
            <a:ext cx="6833054" cy="28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6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27</Words>
  <Application>Microsoft Office PowerPoint</Application>
  <PresentationFormat>Širokozaslonsko</PresentationFormat>
  <Paragraphs>7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Officeova tema</vt:lpstr>
      <vt:lpstr>ŠTEVILA DO 1000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ŠTEVILA DO 1000</dc:title>
  <dc:creator>Mateja</dc:creator>
  <cp:lastModifiedBy>OS Smarjeta 07</cp:lastModifiedBy>
  <cp:revision>25</cp:revision>
  <dcterms:created xsi:type="dcterms:W3CDTF">2020-03-28T19:18:29Z</dcterms:created>
  <dcterms:modified xsi:type="dcterms:W3CDTF">2020-04-03T06:15:38Z</dcterms:modified>
</cp:coreProperties>
</file>