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72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212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862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370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079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048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827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166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046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327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84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605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FF403-4871-4791-8400-BFDA43F61FC6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182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10937" y="849086"/>
            <a:ext cx="9144000" cy="1106397"/>
          </a:xfrm>
        </p:spPr>
        <p:txBody>
          <a:bodyPr/>
          <a:lstStyle/>
          <a:p>
            <a:r>
              <a:rPr lang="sl-SI" dirty="0" smtClean="0">
                <a:latin typeface="+mn-lt"/>
              </a:rPr>
              <a:t>ŠTEVILA DO 1000</a:t>
            </a:r>
            <a:endParaRPr lang="sl-SI" dirty="0">
              <a:latin typeface="+mn-lt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4811487" y="4894013"/>
            <a:ext cx="5843450" cy="788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3200" dirty="0"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1533525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89" y="470262"/>
            <a:ext cx="9022713" cy="4794356"/>
          </a:xfrm>
          <a:prstGeom prst="rect">
            <a:avLst/>
          </a:prstGeom>
        </p:spPr>
      </p:pic>
      <p:sp>
        <p:nvSpPr>
          <p:cNvPr id="7" name="Zaobljeni pravokotnik 6"/>
          <p:cNvSpPr/>
          <p:nvPr/>
        </p:nvSpPr>
        <p:spPr>
          <a:xfrm>
            <a:off x="3278777" y="3461657"/>
            <a:ext cx="2625634" cy="13977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/>
          <p:cNvSpPr/>
          <p:nvPr/>
        </p:nvSpPr>
        <p:spPr>
          <a:xfrm>
            <a:off x="2664823" y="1678576"/>
            <a:ext cx="927463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3966755" y="1678576"/>
            <a:ext cx="927463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7036526" y="1250767"/>
            <a:ext cx="927463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8659991" y="1678576"/>
            <a:ext cx="927463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Zaobljeni pravokotnik 9"/>
          <p:cNvSpPr/>
          <p:nvPr/>
        </p:nvSpPr>
        <p:spPr>
          <a:xfrm>
            <a:off x="7902168" y="3461657"/>
            <a:ext cx="2625634" cy="13977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3417630" y="5720263"/>
            <a:ext cx="5706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oliko je denarjaCalibri (Telo)"/>
              <a:cs typeface="Arial" panose="020B0604020202020204" pitchFamily="34" charset="0"/>
            </a:endParaRPr>
          </a:p>
        </p:txBody>
      </p:sp>
      <p:pic>
        <p:nvPicPr>
          <p:cNvPr id="13" name="Slika 12" descr="Bitmoji Imag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"/>
          <a:stretch/>
        </p:blipFill>
        <p:spPr bwMode="auto">
          <a:xfrm>
            <a:off x="10255974" y="4586173"/>
            <a:ext cx="1731010" cy="1762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ni oblaček 1"/>
          <p:cNvSpPr/>
          <p:nvPr/>
        </p:nvSpPr>
        <p:spPr>
          <a:xfrm>
            <a:off x="6541986" y="5438711"/>
            <a:ext cx="3076414" cy="978865"/>
          </a:xfrm>
          <a:prstGeom prst="wedgeEllipseCallout">
            <a:avLst>
              <a:gd name="adj1" fmla="val 83449"/>
              <a:gd name="adj2" fmla="val 4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Koliko je denarja?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42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5" y="666207"/>
            <a:ext cx="10979496" cy="2958068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574765" y="300446"/>
            <a:ext cx="4754881" cy="3513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5329646" y="300446"/>
            <a:ext cx="1554480" cy="36445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Zaobljeni pravokotnik 9"/>
          <p:cNvSpPr/>
          <p:nvPr/>
        </p:nvSpPr>
        <p:spPr>
          <a:xfrm>
            <a:off x="8438605" y="1110342"/>
            <a:ext cx="3200402" cy="14499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Zaobljen pravokotni oblaček 10"/>
          <p:cNvSpPr/>
          <p:nvPr/>
        </p:nvSpPr>
        <p:spPr>
          <a:xfrm>
            <a:off x="5000083" y="4989659"/>
            <a:ext cx="2625635" cy="791600"/>
          </a:xfrm>
          <a:prstGeom prst="wedgeRoundRectCallout">
            <a:avLst>
              <a:gd name="adj1" fmla="val -106067"/>
              <a:gd name="adj2" fmla="val 651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4718068" y="5123849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Koliko je jajc?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3" name="Označba mesta vsebine 12" descr="Bitmoji Image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4" t="35176" r="22111" b="1256"/>
          <a:stretch/>
        </p:blipFill>
        <p:spPr bwMode="auto">
          <a:xfrm flipH="1">
            <a:off x="2115518" y="3990036"/>
            <a:ext cx="1953135" cy="2062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266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8" y="770709"/>
            <a:ext cx="10850971" cy="2849885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587828" y="438697"/>
            <a:ext cx="4754881" cy="3513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5663586" y="1568633"/>
            <a:ext cx="836699" cy="12540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Picture 2" descr="Red Cross Clipart | i2Clipart - Royalty Free Public Domain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06393" y="1402056"/>
            <a:ext cx="732023" cy="6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jeni pravokotnik 9"/>
          <p:cNvSpPr/>
          <p:nvPr/>
        </p:nvSpPr>
        <p:spPr>
          <a:xfrm>
            <a:off x="8538167" y="1136468"/>
            <a:ext cx="3200402" cy="14499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Zaobljen pravokotni oblaček 11"/>
          <p:cNvSpPr/>
          <p:nvPr/>
        </p:nvSpPr>
        <p:spPr>
          <a:xfrm>
            <a:off x="5076084" y="4983127"/>
            <a:ext cx="2581779" cy="1193836"/>
          </a:xfrm>
          <a:prstGeom prst="wedgeRoundRectCallout">
            <a:avLst>
              <a:gd name="adj1" fmla="val 98531"/>
              <a:gd name="adj2" fmla="val -12407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4718068" y="5123849"/>
            <a:ext cx="318966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Koliko jih je pa sedaj</a:t>
            </a:r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značba mesta vsebine 13" descr="think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9" t="19849" r="4087"/>
          <a:stretch/>
        </p:blipFill>
        <p:spPr bwMode="auto">
          <a:xfrm flipH="1">
            <a:off x="8438827" y="3852994"/>
            <a:ext cx="2193010" cy="22249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45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42" y="795814"/>
            <a:ext cx="10058400" cy="2731029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679269" y="438697"/>
            <a:ext cx="2508068" cy="3513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 rot="1964344">
            <a:off x="2988754" y="476439"/>
            <a:ext cx="2160339" cy="29854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4263514" y="2344660"/>
            <a:ext cx="1301263" cy="12540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Zaobljeni pravokotnik 9"/>
          <p:cNvSpPr/>
          <p:nvPr/>
        </p:nvSpPr>
        <p:spPr>
          <a:xfrm>
            <a:off x="7022874" y="1244159"/>
            <a:ext cx="3894067" cy="14499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Zaobljen pravokotni oblaček 11"/>
          <p:cNvSpPr/>
          <p:nvPr/>
        </p:nvSpPr>
        <p:spPr>
          <a:xfrm>
            <a:off x="4626244" y="4798808"/>
            <a:ext cx="3409627" cy="1850409"/>
          </a:xfrm>
          <a:prstGeom prst="wedgeRoundRectCallout">
            <a:avLst>
              <a:gd name="adj1" fmla="val -72088"/>
              <a:gd name="adj2" fmla="val -38846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4718068" y="5123849"/>
            <a:ext cx="31896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Čedalje težje postaja. Moram dobro prešteti, koliko je jajc?</a:t>
            </a:r>
            <a:endParaRPr lang="sl-SI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4" name="Označba mesta vsebine 13" descr="Bitmoji Image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9" t="16583" r="32161" b="3518"/>
          <a:stretch/>
        </p:blipFill>
        <p:spPr bwMode="auto">
          <a:xfrm>
            <a:off x="2139504" y="3703445"/>
            <a:ext cx="1666881" cy="30289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27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0" y="352697"/>
            <a:ext cx="6248683" cy="4130683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6961575" y="872138"/>
            <a:ext cx="1125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8191255" y="872138"/>
            <a:ext cx="11689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9360165" y="872137"/>
            <a:ext cx="1125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7724572" y="2313535"/>
            <a:ext cx="21022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626</a:t>
            </a:r>
            <a:endParaRPr lang="sl-SI" sz="8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lak 11"/>
          <p:cNvSpPr/>
          <p:nvPr/>
        </p:nvSpPr>
        <p:spPr>
          <a:xfrm>
            <a:off x="2727702" y="4897464"/>
            <a:ext cx="3704095" cy="20845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Katero število predstavlja slika?</a:t>
            </a:r>
            <a:endParaRPr lang="sl-SI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74" y="352697"/>
            <a:ext cx="6241603" cy="3892731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691153" y="623943"/>
            <a:ext cx="1125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814862" y="623943"/>
            <a:ext cx="1168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2940491" y="623943"/>
            <a:ext cx="1125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1348179" y="2299062"/>
            <a:ext cx="21022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972</a:t>
            </a:r>
            <a:endParaRPr lang="sl-SI" sz="8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lak 11"/>
          <p:cNvSpPr/>
          <p:nvPr/>
        </p:nvSpPr>
        <p:spPr>
          <a:xfrm>
            <a:off x="2049532" y="4324027"/>
            <a:ext cx="3270142" cy="20612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Kaj pa sedaj?</a:t>
            </a:r>
            <a:endParaRPr lang="sl-SI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5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4" y="617310"/>
            <a:ext cx="6808786" cy="5249631"/>
          </a:xfrm>
          <a:prstGeom prst="rect">
            <a:avLst/>
          </a:prstGeom>
        </p:spPr>
      </p:pic>
      <p:sp>
        <p:nvSpPr>
          <p:cNvPr id="5" name="Zaobljeni pravokotnik 4"/>
          <p:cNvSpPr/>
          <p:nvPr/>
        </p:nvSpPr>
        <p:spPr>
          <a:xfrm>
            <a:off x="1005840" y="927463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Zaobljeni pravokotnik 5"/>
          <p:cNvSpPr/>
          <p:nvPr/>
        </p:nvSpPr>
        <p:spPr>
          <a:xfrm>
            <a:off x="1005840" y="2138952"/>
            <a:ext cx="1463040" cy="930819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aobljeni pravokotnik 6"/>
          <p:cNvSpPr/>
          <p:nvPr/>
        </p:nvSpPr>
        <p:spPr>
          <a:xfrm>
            <a:off x="1005840" y="3402693"/>
            <a:ext cx="1463040" cy="845272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1005840" y="4634817"/>
            <a:ext cx="1463040" cy="845272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7690173" y="1502229"/>
            <a:ext cx="1841863" cy="4364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Zaobljeni pravokotnik 12"/>
          <p:cNvSpPr/>
          <p:nvPr/>
        </p:nvSpPr>
        <p:spPr>
          <a:xfrm>
            <a:off x="2808512" y="1102376"/>
            <a:ext cx="3775167" cy="63354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Ovalni oblaček 13"/>
          <p:cNvSpPr/>
          <p:nvPr/>
        </p:nvSpPr>
        <p:spPr>
          <a:xfrm>
            <a:off x="8174691" y="760682"/>
            <a:ext cx="2393161" cy="222274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7770069" y="1327573"/>
            <a:ext cx="31896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Preberi </a:t>
            </a:r>
          </a:p>
          <a:p>
            <a:pPr algn="ctr"/>
            <a:r>
              <a:rPr lang="sl-SI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števila.</a:t>
            </a:r>
            <a:endParaRPr lang="sl-SI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6" name="Slika 15" descr="C:\Users\dezman\Documents\Avatar\prenos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35500" r="29250"/>
          <a:stretch/>
        </p:blipFill>
        <p:spPr bwMode="auto">
          <a:xfrm>
            <a:off x="8101980" y="3118361"/>
            <a:ext cx="2047875" cy="2457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759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1" y="688733"/>
            <a:ext cx="6371722" cy="4940786"/>
          </a:xfrm>
          <a:prstGeom prst="rect">
            <a:avLst/>
          </a:prstGeom>
        </p:spPr>
      </p:pic>
      <p:sp>
        <p:nvSpPr>
          <p:cNvPr id="5" name="Zaobljeni pravokotnik 4"/>
          <p:cNvSpPr/>
          <p:nvPr/>
        </p:nvSpPr>
        <p:spPr>
          <a:xfrm>
            <a:off x="1005840" y="901338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Zaobljeni pravokotnik 5"/>
          <p:cNvSpPr/>
          <p:nvPr/>
        </p:nvSpPr>
        <p:spPr>
          <a:xfrm>
            <a:off x="1005840" y="2015280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aobljeni pravokotnik 6"/>
          <p:cNvSpPr/>
          <p:nvPr/>
        </p:nvSpPr>
        <p:spPr>
          <a:xfrm>
            <a:off x="1005840" y="3273852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1005840" y="4327589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7654834" y="1502229"/>
            <a:ext cx="1841863" cy="4364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3" name="Slika 12" descr="C:\Users\dezman\Documents\Avatar\prenos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35500" r="29250"/>
          <a:stretch/>
        </p:blipFill>
        <p:spPr bwMode="auto">
          <a:xfrm flipH="1">
            <a:off x="7179442" y="2570872"/>
            <a:ext cx="2809215" cy="3208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Oblak 13"/>
          <p:cNvSpPr/>
          <p:nvPr/>
        </p:nvSpPr>
        <p:spPr>
          <a:xfrm>
            <a:off x="8629731" y="420686"/>
            <a:ext cx="3053130" cy="2407106"/>
          </a:xfrm>
          <a:prstGeom prst="cloudCallout">
            <a:avLst>
              <a:gd name="adj1" fmla="val -56744"/>
              <a:gd name="adj2" fmla="val 59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Poskusi prebrati </a:t>
            </a:r>
          </a:p>
          <a:p>
            <a:pPr algn="ctr"/>
            <a:r>
              <a:rPr lang="sl-SI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še sam</a:t>
            </a:r>
            <a:r>
              <a:rPr lang="sl-SI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Najprej poglej, koliko je S, potem pa jih združi s številom E in D. Bodi pozoren/pozorna na zapis števila z besedo.</a:t>
            </a:r>
            <a:endParaRPr lang="sl-SI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7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Elipsa 4"/>
          <p:cNvSpPr/>
          <p:nvPr/>
        </p:nvSpPr>
        <p:spPr>
          <a:xfrm rot="20673157">
            <a:off x="1491753" y="4622128"/>
            <a:ext cx="3069772" cy="212917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718288" y="1372135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Zapis v zvezek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9" name="Označba mesta vsebine 8" descr="Bitmoji Image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6" t="34422" r="28140" b="-1508"/>
          <a:stretch/>
        </p:blipFill>
        <p:spPr bwMode="auto">
          <a:xfrm>
            <a:off x="9884154" y="3622382"/>
            <a:ext cx="1771663" cy="2543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Pravokoten oblaček 9"/>
          <p:cNvSpPr/>
          <p:nvPr/>
        </p:nvSpPr>
        <p:spPr>
          <a:xfrm>
            <a:off x="4427027" y="1729536"/>
            <a:ext cx="4199503" cy="4560030"/>
          </a:xfrm>
          <a:prstGeom prst="wedgeRectCallout">
            <a:avLst>
              <a:gd name="adj1" fmla="val 81203"/>
              <a:gd name="adj2" fmla="val 21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Izberi si nekaj števil do 1000.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Zapiši jih v zvezek za </a:t>
            </a:r>
            <a:r>
              <a:rPr lang="sl-SI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matematiko ter jih predstavi </a:t>
            </a:r>
            <a:r>
              <a:rPr lang="sl-SI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sl-SI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številko, s pozicijskim računalom, grafično in z </a:t>
            </a:r>
            <a:r>
              <a:rPr lang="sl-SI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besedo. Poglej primer zapisa na sliki</a:t>
            </a:r>
            <a:endParaRPr lang="sl-SI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Pomni</a:t>
            </a:r>
            <a:r>
              <a:rPr lang="sl-SI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Stotice</a:t>
            </a:r>
            <a:r>
              <a:rPr lang="sl-SI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z besedo pišemo skupaj in ločeno od števil do 100 oz. desetic in enic.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Števila do 100 pišemo skupaj.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lika 10" descr="C:\Users\dezman\AppData\Local\Temp\IMG_20200408_1836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7307" r="10548" b="11692"/>
          <a:stretch/>
        </p:blipFill>
        <p:spPr bwMode="auto">
          <a:xfrm>
            <a:off x="612183" y="2100021"/>
            <a:ext cx="3401878" cy="45797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85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 descr="super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23" y="2074822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ni oblaček 4"/>
          <p:cNvSpPr/>
          <p:nvPr/>
        </p:nvSpPr>
        <p:spPr>
          <a:xfrm>
            <a:off x="4556502" y="365125"/>
            <a:ext cx="6935491" cy="3605172"/>
          </a:xfrm>
          <a:prstGeom prst="wedgeEllipseCallout">
            <a:avLst>
              <a:gd name="adj1" fmla="val -71559"/>
              <a:gd name="adj2" fmla="val 38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/>
              <a:t>Prišli smo do konca. Upam, da pri razumevanju nisi imel-a težav. </a:t>
            </a:r>
          </a:p>
          <a:p>
            <a:pPr algn="ctr"/>
            <a:r>
              <a:rPr lang="sl-SI" sz="3200" dirty="0" smtClean="0"/>
              <a:t>Znanje utrdi z nalogami v SDZ 3/ 16, 17.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22458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9300754" y="2436222"/>
            <a:ext cx="2429691" cy="1658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 rot="1636437">
            <a:off x="9975669" y="2645975"/>
            <a:ext cx="2429691" cy="1658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0" y="522657"/>
            <a:ext cx="9250066" cy="3801005"/>
          </a:xfrm>
          <a:prstGeom prst="rect">
            <a:avLst/>
          </a:prstGeom>
        </p:spPr>
      </p:pic>
      <p:sp>
        <p:nvSpPr>
          <p:cNvPr id="9" name="Zaobljen pravokotni oblaček 8"/>
          <p:cNvSpPr/>
          <p:nvPr/>
        </p:nvSpPr>
        <p:spPr>
          <a:xfrm>
            <a:off x="9588360" y="1854925"/>
            <a:ext cx="2418767" cy="973615"/>
          </a:xfrm>
          <a:prstGeom prst="wedgeRoundRectCallout">
            <a:avLst>
              <a:gd name="adj1" fmla="val 816"/>
              <a:gd name="adj2" fmla="val 147925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9895232" y="2030710"/>
            <a:ext cx="1740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Ponovimo.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13" name="Raven povezovalnik 12"/>
          <p:cNvCxnSpPr/>
          <p:nvPr/>
        </p:nvCxnSpPr>
        <p:spPr>
          <a:xfrm flipV="1">
            <a:off x="4343005" y="3631474"/>
            <a:ext cx="3892732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3083267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93" y="800799"/>
            <a:ext cx="10058400" cy="3346912"/>
          </a:xfrm>
          <a:prstGeom prst="rect">
            <a:avLst/>
          </a:prstGeom>
        </p:spPr>
      </p:pic>
      <p:cxnSp>
        <p:nvCxnSpPr>
          <p:cNvPr id="5" name="Raven povezovalnik 4"/>
          <p:cNvCxnSpPr/>
          <p:nvPr/>
        </p:nvCxnSpPr>
        <p:spPr>
          <a:xfrm flipV="1">
            <a:off x="5048400" y="3657600"/>
            <a:ext cx="4461360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27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50" y="574605"/>
            <a:ext cx="7327748" cy="5381836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8516983" y="679267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8524665" y="2222631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8524665" y="2773449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8524665" y="3289434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8516469" y="3833720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8524665" y="4356237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8516983" y="4889638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8525178" y="5346840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8524664" y="1171067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8524664" y="1715353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 16"/>
          <p:cNvSpPr/>
          <p:nvPr/>
        </p:nvSpPr>
        <p:spPr>
          <a:xfrm rot="20966573">
            <a:off x="9687441" y="3270925"/>
            <a:ext cx="2251166" cy="15827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avokotnik 17"/>
          <p:cNvSpPr/>
          <p:nvPr/>
        </p:nvSpPr>
        <p:spPr>
          <a:xfrm>
            <a:off x="11509394" y="3528409"/>
            <a:ext cx="682606" cy="14763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Zaobljen pravokotni oblaček 18"/>
          <p:cNvSpPr/>
          <p:nvPr/>
        </p:nvSpPr>
        <p:spPr>
          <a:xfrm>
            <a:off x="9753391" y="1171067"/>
            <a:ext cx="2311159" cy="2618993"/>
          </a:xfrm>
          <a:prstGeom prst="wedgeRoundRectCallout">
            <a:avLst>
              <a:gd name="adj1" fmla="val -5824"/>
              <a:gd name="adj2" fmla="val 105125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okotnik 19"/>
          <p:cNvSpPr/>
          <p:nvPr/>
        </p:nvSpPr>
        <p:spPr>
          <a:xfrm>
            <a:off x="10081647" y="1472339"/>
            <a:ext cx="17900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Preberimo.</a:t>
            </a:r>
          </a:p>
          <a:p>
            <a:pPr algn="ctr"/>
            <a:endParaRPr lang="sl-SI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sl-SI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sl-SI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Stotice</a:t>
            </a:r>
            <a:r>
              <a:rPr lang="sl-SI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z besedo pišemo skupaj.</a:t>
            </a:r>
            <a:endParaRPr lang="sl-SI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1" name="Slika 20" descr="C:\Users\dezman\Documents\Avatar\4580083e-e28c-4001-b89d-20fa54cf8c93-95d86b05-997e-44e0-843b-e0caa1524be7-v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8" t="2010" r="27387" b="44724"/>
          <a:stretch/>
        </p:blipFill>
        <p:spPr bwMode="auto">
          <a:xfrm>
            <a:off x="9271019" y="3746635"/>
            <a:ext cx="2238375" cy="2019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59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33" y="558962"/>
            <a:ext cx="7821116" cy="4172532"/>
          </a:xfrm>
          <a:prstGeom prst="rect">
            <a:avLst/>
          </a:prstGeom>
        </p:spPr>
      </p:pic>
      <p:cxnSp>
        <p:nvCxnSpPr>
          <p:cNvPr id="6" name="Raven povezovalnik 5"/>
          <p:cNvCxnSpPr/>
          <p:nvPr/>
        </p:nvCxnSpPr>
        <p:spPr>
          <a:xfrm flipV="1">
            <a:off x="7445829" y="4418171"/>
            <a:ext cx="3239588" cy="130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aobljeni pravokotnik 2"/>
          <p:cNvSpPr/>
          <p:nvPr/>
        </p:nvSpPr>
        <p:spPr>
          <a:xfrm>
            <a:off x="9235440" y="4431233"/>
            <a:ext cx="640080" cy="300261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5" t="11306" r="27387" b="1256"/>
          <a:stretch/>
        </p:blipFill>
        <p:spPr bwMode="auto">
          <a:xfrm>
            <a:off x="1178356" y="2645228"/>
            <a:ext cx="1962150" cy="3314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401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rgbClr val="00B050"/>
                </a:solidFill>
              </a:rPr>
              <a:t>10 STOTIC = </a:t>
            </a:r>
            <a:r>
              <a:rPr lang="sl-SI" b="1" dirty="0" smtClean="0"/>
              <a:t>1 TISOČICA</a:t>
            </a:r>
            <a:endParaRPr lang="sl-SI" b="1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906440"/>
              </p:ext>
            </p:extLst>
          </p:nvPr>
        </p:nvGraphicFramePr>
        <p:xfrm>
          <a:off x="4869497" y="2998311"/>
          <a:ext cx="2453005" cy="2054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300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T</a:t>
                      </a:r>
                      <a:r>
                        <a:rPr lang="sl-SI" sz="1600" dirty="0">
                          <a:effectLst/>
                        </a:rPr>
                        <a:t> = tisočica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/>
                      </a:r>
                      <a:br>
                        <a:rPr lang="sl-SI" sz="1100" dirty="0">
                          <a:effectLst/>
                        </a:rPr>
                      </a:b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Kocka 4"/>
          <p:cNvSpPr/>
          <p:nvPr/>
        </p:nvSpPr>
        <p:spPr>
          <a:xfrm>
            <a:off x="5910500" y="4289149"/>
            <a:ext cx="314325" cy="327025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4998285" y="3408462"/>
            <a:ext cx="257175" cy="260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5306798" y="3408462"/>
            <a:ext cx="257175" cy="260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5632341" y="3408462"/>
            <a:ext cx="257175" cy="260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5944039" y="3399255"/>
            <a:ext cx="257175" cy="260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6263971" y="3399255"/>
            <a:ext cx="257175" cy="260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4998285" y="3791368"/>
            <a:ext cx="257175" cy="2587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5306798" y="3791368"/>
            <a:ext cx="257175" cy="258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5632342" y="3798193"/>
            <a:ext cx="257175" cy="260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14" name="Pravokotnik 13"/>
          <p:cNvSpPr/>
          <p:nvPr/>
        </p:nvSpPr>
        <p:spPr>
          <a:xfrm>
            <a:off x="5939076" y="3791368"/>
            <a:ext cx="257175" cy="258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6258643" y="3791368"/>
            <a:ext cx="257175" cy="258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15016" y="5222527"/>
            <a:ext cx="1080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10 S </a:t>
            </a:r>
            <a:r>
              <a:rPr lang="sl-SI" dirty="0"/>
              <a:t>= 1 T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2927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32" y="574766"/>
            <a:ext cx="8542812" cy="4657737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344092" y="574766"/>
            <a:ext cx="470263" cy="1854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Desna puščica 5"/>
          <p:cNvSpPr/>
          <p:nvPr/>
        </p:nvSpPr>
        <p:spPr>
          <a:xfrm>
            <a:off x="3814355" y="1698171"/>
            <a:ext cx="1136468" cy="209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4898572" y="1574073"/>
            <a:ext cx="522514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7781583" y="574765"/>
            <a:ext cx="470263" cy="1854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esna puščica 8"/>
          <p:cNvSpPr/>
          <p:nvPr/>
        </p:nvSpPr>
        <p:spPr>
          <a:xfrm>
            <a:off x="8238784" y="1727562"/>
            <a:ext cx="1136468" cy="209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9210027" y="1508760"/>
            <a:ext cx="522514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5103699" y="2903634"/>
            <a:ext cx="470263" cy="1854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6487887" y="3902941"/>
            <a:ext cx="522514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Desna puščica 12"/>
          <p:cNvSpPr/>
          <p:nvPr/>
        </p:nvSpPr>
        <p:spPr>
          <a:xfrm>
            <a:off x="5462691" y="4111946"/>
            <a:ext cx="1136468" cy="209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Zaobljen pravokotni oblaček 15"/>
          <p:cNvSpPr/>
          <p:nvPr/>
        </p:nvSpPr>
        <p:spPr>
          <a:xfrm>
            <a:off x="1101328" y="5757865"/>
            <a:ext cx="8000316" cy="842970"/>
          </a:xfrm>
          <a:prstGeom prst="wedgeRoundRectCallout">
            <a:avLst>
              <a:gd name="adj1" fmla="val 66675"/>
              <a:gd name="adj2" fmla="val -99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 16"/>
          <p:cNvSpPr/>
          <p:nvPr/>
        </p:nvSpPr>
        <p:spPr>
          <a:xfrm>
            <a:off x="1101328" y="5797467"/>
            <a:ext cx="80003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Poglej pozicijska računala in zapise pod njimi. </a:t>
            </a:r>
          </a:p>
          <a:p>
            <a:pPr algn="ctr"/>
            <a:r>
              <a:rPr lang="sl-SI" sz="2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S pozicijskim </a:t>
            </a:r>
            <a:r>
              <a:rPr lang="sl-SI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računalom bomo prikazovali števila do 1000.</a:t>
            </a:r>
            <a:endParaRPr lang="sl-SI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" name="Zaobljeni pravokotnik 14"/>
          <p:cNvSpPr/>
          <p:nvPr/>
        </p:nvSpPr>
        <p:spPr>
          <a:xfrm>
            <a:off x="5929074" y="4827231"/>
            <a:ext cx="941990" cy="40527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8" name="Slika 17" descr="C:\Users\dezman\Documents\Avatar\b9baff8d-2774-464d-b513-c1d6be51e56c-95d86b05-997e-44e0-843b-e0caa1524be7-v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9" t="5528" r="16919"/>
          <a:stretch/>
        </p:blipFill>
        <p:spPr bwMode="auto">
          <a:xfrm>
            <a:off x="9556101" y="4429135"/>
            <a:ext cx="1513205" cy="2171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10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20" y="786764"/>
            <a:ext cx="10269383" cy="1648055"/>
          </a:xfrm>
        </p:spPr>
      </p:pic>
      <p:sp>
        <p:nvSpPr>
          <p:cNvPr id="5" name="Desna puščica 4"/>
          <p:cNvSpPr/>
          <p:nvPr/>
        </p:nvSpPr>
        <p:spPr>
          <a:xfrm>
            <a:off x="1602377" y="3069772"/>
            <a:ext cx="8908868" cy="50945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Desna puščica 5"/>
          <p:cNvSpPr/>
          <p:nvPr/>
        </p:nvSpPr>
        <p:spPr>
          <a:xfrm rot="10800000">
            <a:off x="1602377" y="5495110"/>
            <a:ext cx="8908868" cy="50945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3830526" y="2607932"/>
            <a:ext cx="40465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Najprej štej naprej po 100.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4481251" y="4971890"/>
            <a:ext cx="27451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Sedaj pa še nazaj.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3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/>
          <p:cNvSpPr/>
          <p:nvPr/>
        </p:nvSpPr>
        <p:spPr>
          <a:xfrm rot="20190267">
            <a:off x="2549845" y="3437412"/>
            <a:ext cx="3069772" cy="212917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aobljen pravokotni oblaček 6"/>
          <p:cNvSpPr/>
          <p:nvPr/>
        </p:nvSpPr>
        <p:spPr>
          <a:xfrm>
            <a:off x="8307977" y="4820193"/>
            <a:ext cx="2672572" cy="1270057"/>
          </a:xfrm>
          <a:prstGeom prst="wedgeRoundRectCallout">
            <a:avLst>
              <a:gd name="adj1" fmla="val -88255"/>
              <a:gd name="adj2" fmla="val 38223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8036695" y="4962525"/>
            <a:ext cx="318966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Kako ti je šlo?</a:t>
            </a:r>
          </a:p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Razumeš</a:t>
            </a:r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?</a:t>
            </a:r>
            <a:endParaRPr lang="sl-SI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ctr"/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4" name="Picture 6" descr="Ask Roz Customer Satisfaction | Ask Ro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66" y="1234589"/>
            <a:ext cx="6833054" cy="28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 descr="C:\Users\dezman\Documents\Avatar\a41da708-81e9-4ec3-9364-9d8748f7063d-95d86b05-997e-44e0-843b-e0caa1524be7-v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3" t="22361" r="17839" b="2513"/>
          <a:stretch/>
        </p:blipFill>
        <p:spPr bwMode="auto">
          <a:xfrm>
            <a:off x="4673777" y="3683886"/>
            <a:ext cx="2486025" cy="2847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36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225</Words>
  <Application>Microsoft Office PowerPoint</Application>
  <PresentationFormat>Širokozaslonsko</PresentationFormat>
  <Paragraphs>47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Koliko je denarjaCalibri (Telo)</vt:lpstr>
      <vt:lpstr>Times New Roman</vt:lpstr>
      <vt:lpstr>Officeova tema</vt:lpstr>
      <vt:lpstr>ŠTEVILA DO 1000</vt:lpstr>
      <vt:lpstr>PowerPointova predstavitev</vt:lpstr>
      <vt:lpstr>PowerPointova predstavitev</vt:lpstr>
      <vt:lpstr>PowerPointova predstavitev</vt:lpstr>
      <vt:lpstr>PowerPointova predstavitev</vt:lpstr>
      <vt:lpstr>10 STOTIC = 1 TISOČICA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ŠTEVILA DO 1000</dc:title>
  <dc:creator>Mateja</dc:creator>
  <cp:lastModifiedBy>dezman</cp:lastModifiedBy>
  <cp:revision>42</cp:revision>
  <dcterms:created xsi:type="dcterms:W3CDTF">2020-03-28T19:18:29Z</dcterms:created>
  <dcterms:modified xsi:type="dcterms:W3CDTF">2020-04-08T17:13:13Z</dcterms:modified>
</cp:coreProperties>
</file>