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212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6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370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79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048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66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046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27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05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F403-4871-4791-8400-BFDA43F61FC6}" type="datetimeFigureOut">
              <a:rPr lang="sl-SI" smtClean="0"/>
              <a:t>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DB1E-0370-41E0-BE60-5E79498DFF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182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0937" y="849086"/>
            <a:ext cx="9144000" cy="1106397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ŠTEVILA DO 1000</a:t>
            </a:r>
            <a:endParaRPr lang="sl-SI" dirty="0">
              <a:latin typeface="+mn-lt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811487" y="4894013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33525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9300754" y="2436222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 rot="1636437">
            <a:off x="9975669" y="2645975"/>
            <a:ext cx="2429691" cy="16589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0" y="522657"/>
            <a:ext cx="9250066" cy="3801005"/>
          </a:xfrm>
          <a:prstGeom prst="rect">
            <a:avLst/>
          </a:prstGeom>
        </p:spPr>
      </p:pic>
      <p:sp>
        <p:nvSpPr>
          <p:cNvPr id="9" name="Zaobljen pravokotni oblaček 8"/>
          <p:cNvSpPr/>
          <p:nvPr/>
        </p:nvSpPr>
        <p:spPr>
          <a:xfrm>
            <a:off x="9588360" y="1854925"/>
            <a:ext cx="2418767" cy="973615"/>
          </a:xfrm>
          <a:prstGeom prst="wedgeRoundRectCallout">
            <a:avLst>
              <a:gd name="adj1" fmla="val 816"/>
              <a:gd name="adj2" fmla="val 1479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9895232" y="2030710"/>
            <a:ext cx="1740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Ponovimo.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13" name="Raven povezovalnik 12"/>
          <p:cNvCxnSpPr/>
          <p:nvPr/>
        </p:nvCxnSpPr>
        <p:spPr>
          <a:xfrm flipV="1">
            <a:off x="4343005" y="3631474"/>
            <a:ext cx="3892732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308326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3" y="800799"/>
            <a:ext cx="10058400" cy="3346912"/>
          </a:xfrm>
          <a:prstGeom prst="rect">
            <a:avLst/>
          </a:prstGeom>
        </p:spPr>
      </p:pic>
      <p:cxnSp>
        <p:nvCxnSpPr>
          <p:cNvPr id="5" name="Raven povezovalnik 4"/>
          <p:cNvCxnSpPr/>
          <p:nvPr/>
        </p:nvCxnSpPr>
        <p:spPr>
          <a:xfrm flipV="1">
            <a:off x="5048400" y="3657600"/>
            <a:ext cx="4461360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0" y="574605"/>
            <a:ext cx="7327748" cy="5381836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8516983" y="6792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8524665" y="2222631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8524665" y="2773449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8524665" y="3289434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8516469" y="383372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8524665" y="435623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8516983" y="4889638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8525178" y="5346840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524664" y="1171067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524664" y="1715353"/>
            <a:ext cx="470263" cy="457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 rot="20966573">
            <a:off x="9687441" y="3270925"/>
            <a:ext cx="2251166" cy="1582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11509394" y="3528409"/>
            <a:ext cx="682606" cy="1476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Zaobljen pravokotni oblaček 18"/>
          <p:cNvSpPr/>
          <p:nvPr/>
        </p:nvSpPr>
        <p:spPr>
          <a:xfrm>
            <a:off x="9753391" y="1171067"/>
            <a:ext cx="2311159" cy="2618993"/>
          </a:xfrm>
          <a:prstGeom prst="wedgeRoundRectCallout">
            <a:avLst>
              <a:gd name="adj1" fmla="val -5824"/>
              <a:gd name="adj2" fmla="val 105125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 19"/>
          <p:cNvSpPr/>
          <p:nvPr/>
        </p:nvSpPr>
        <p:spPr>
          <a:xfrm>
            <a:off x="10081647" y="1472339"/>
            <a:ext cx="17900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Preberimo.</a:t>
            </a:r>
          </a:p>
          <a:p>
            <a:pPr algn="ctr"/>
            <a:endParaRPr lang="sl-SI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Stotice</a:t>
            </a:r>
            <a:r>
              <a:rPr lang="sl-SI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z besedo pišemo skupaj.</a:t>
            </a:r>
            <a:endParaRPr lang="sl-SI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1" name="Slika 20" descr="C:\Users\dezman\Documents\Avatar\4580083e-e28c-4001-b89d-20fa54cf8c93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2010" r="27387" b="44724"/>
          <a:stretch/>
        </p:blipFill>
        <p:spPr bwMode="auto">
          <a:xfrm>
            <a:off x="9271019" y="3746635"/>
            <a:ext cx="2238375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59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33" y="558962"/>
            <a:ext cx="7821116" cy="4172532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 flipV="1">
            <a:off x="7445829" y="4418171"/>
            <a:ext cx="3239588" cy="13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jeni pravokotnik 2"/>
          <p:cNvSpPr/>
          <p:nvPr/>
        </p:nvSpPr>
        <p:spPr>
          <a:xfrm>
            <a:off x="9235440" y="4431233"/>
            <a:ext cx="640080" cy="30026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1306" r="27387" b="1256"/>
          <a:stretch/>
        </p:blipFill>
        <p:spPr bwMode="auto">
          <a:xfrm>
            <a:off x="1178356" y="2645228"/>
            <a:ext cx="1962150" cy="3314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rgbClr val="00B050"/>
                </a:solidFill>
              </a:rPr>
              <a:t>10 STOTIC = </a:t>
            </a:r>
            <a:r>
              <a:rPr lang="sl-SI" b="1" dirty="0" smtClean="0"/>
              <a:t>1 TISOČICA</a:t>
            </a:r>
            <a:endParaRPr lang="sl-SI" b="1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906440"/>
              </p:ext>
            </p:extLst>
          </p:nvPr>
        </p:nvGraphicFramePr>
        <p:xfrm>
          <a:off x="4869497" y="2998311"/>
          <a:ext cx="2453005" cy="2054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30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</a:rPr>
                        <a:t>T</a:t>
                      </a:r>
                      <a:r>
                        <a:rPr lang="sl-SI" sz="1600" dirty="0">
                          <a:effectLst/>
                        </a:rPr>
                        <a:t> = tisočica</a:t>
                      </a:r>
                      <a:endParaRPr lang="sl-S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/>
                      </a:r>
                      <a:br>
                        <a:rPr lang="sl-SI" sz="1100" dirty="0">
                          <a:effectLst/>
                        </a:rPr>
                      </a:b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Kocka 4"/>
          <p:cNvSpPr/>
          <p:nvPr/>
        </p:nvSpPr>
        <p:spPr>
          <a:xfrm>
            <a:off x="5910500" y="4289149"/>
            <a:ext cx="314325" cy="327025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4998285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5306798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632341" y="3408462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944039" y="3399255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6263971" y="3399255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1" name="Pravokotnik 10"/>
          <p:cNvSpPr/>
          <p:nvPr/>
        </p:nvSpPr>
        <p:spPr>
          <a:xfrm>
            <a:off x="4998285" y="3791368"/>
            <a:ext cx="257175" cy="258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5306798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3" name="Pravokotnik 12"/>
          <p:cNvSpPr/>
          <p:nvPr/>
        </p:nvSpPr>
        <p:spPr>
          <a:xfrm>
            <a:off x="5632342" y="3798193"/>
            <a:ext cx="257175" cy="260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939076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6258643" y="3791368"/>
            <a:ext cx="257175" cy="258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315016" y="5222527"/>
            <a:ext cx="1080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B050"/>
                </a:solidFill>
              </a:rPr>
              <a:t>10 S </a:t>
            </a:r>
            <a:r>
              <a:rPr lang="sl-SI" dirty="0"/>
              <a:t>= 1 T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927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32" y="574766"/>
            <a:ext cx="8542812" cy="4657737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3344092" y="574766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>
            <a:off x="3814355" y="1698171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4898572" y="1574073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7781583" y="574765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>
            <a:off x="8238784" y="1727562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9210027" y="1508760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5103699" y="2903634"/>
            <a:ext cx="470263" cy="1854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6487887" y="3902941"/>
            <a:ext cx="522514" cy="85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Desna puščica 12"/>
          <p:cNvSpPr/>
          <p:nvPr/>
        </p:nvSpPr>
        <p:spPr>
          <a:xfrm>
            <a:off x="5462691" y="4111946"/>
            <a:ext cx="1136468" cy="2090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 pravokotni oblaček 15"/>
          <p:cNvSpPr/>
          <p:nvPr/>
        </p:nvSpPr>
        <p:spPr>
          <a:xfrm>
            <a:off x="1101328" y="5757865"/>
            <a:ext cx="8000316" cy="842970"/>
          </a:xfrm>
          <a:prstGeom prst="wedgeRoundRectCallout">
            <a:avLst>
              <a:gd name="adj1" fmla="val 66675"/>
              <a:gd name="adj2" fmla="val -99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avokotnik 16"/>
          <p:cNvSpPr/>
          <p:nvPr/>
        </p:nvSpPr>
        <p:spPr>
          <a:xfrm>
            <a:off x="1101328" y="5797467"/>
            <a:ext cx="80003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Poglej pozicijska računala in zapise pod njimi. </a:t>
            </a:r>
          </a:p>
          <a:p>
            <a:pPr algn="ctr"/>
            <a:r>
              <a:rPr lang="sl-SI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 </a:t>
            </a:r>
            <a:r>
              <a:rPr lang="sl-SI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pozicijskim </a:t>
            </a:r>
            <a:r>
              <a:rPr lang="sl-SI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računalom bomo prikazovali števila do 1000.</a:t>
            </a:r>
            <a:endParaRPr lang="sl-SI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Zaobljeni pravokotnik 14"/>
          <p:cNvSpPr/>
          <p:nvPr/>
        </p:nvSpPr>
        <p:spPr>
          <a:xfrm>
            <a:off x="5929074" y="4827231"/>
            <a:ext cx="941990" cy="40527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8" name="Slika 17" descr="C:\Users\dezman\Documents\Avatar\b9baff8d-2774-464d-b513-c1d6be51e56c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t="5528" r="16919"/>
          <a:stretch/>
        </p:blipFill>
        <p:spPr bwMode="auto">
          <a:xfrm>
            <a:off x="9556101" y="4429135"/>
            <a:ext cx="151320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10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0" y="786764"/>
            <a:ext cx="10269383" cy="1648055"/>
          </a:xfrm>
        </p:spPr>
      </p:pic>
      <p:sp>
        <p:nvSpPr>
          <p:cNvPr id="5" name="Desna puščica 4"/>
          <p:cNvSpPr/>
          <p:nvPr/>
        </p:nvSpPr>
        <p:spPr>
          <a:xfrm>
            <a:off x="1602377" y="3069772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Desna puščica 5"/>
          <p:cNvSpPr/>
          <p:nvPr/>
        </p:nvSpPr>
        <p:spPr>
          <a:xfrm rot="10800000">
            <a:off x="1602377" y="5495110"/>
            <a:ext cx="8908868" cy="50945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3830526" y="2607932"/>
            <a:ext cx="4046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Najprej štej naprej po 100.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4481251" y="4971890"/>
            <a:ext cx="2745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Sedaj pa še nazaj.</a:t>
            </a:r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 rot="20190267">
            <a:off x="2549845" y="3437412"/>
            <a:ext cx="3069772" cy="2129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 pravokotni oblaček 6"/>
          <p:cNvSpPr/>
          <p:nvPr/>
        </p:nvSpPr>
        <p:spPr>
          <a:xfrm>
            <a:off x="8307977" y="4820193"/>
            <a:ext cx="2672572" cy="1270057"/>
          </a:xfrm>
          <a:prstGeom prst="wedgeRoundRectCallout">
            <a:avLst>
              <a:gd name="adj1" fmla="val -88255"/>
              <a:gd name="adj2" fmla="val 38223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8036695" y="4962525"/>
            <a:ext cx="318966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Kako ti je šlo?</a:t>
            </a:r>
          </a:p>
          <a:p>
            <a:pPr algn="ctr"/>
            <a:r>
              <a:rPr lang="sl-SI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Razumeš</a:t>
            </a:r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?</a:t>
            </a:r>
            <a:endParaRPr lang="sl-SI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sl-SI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4" name="Picture 6" descr="Ask Roz Customer Satisfaction | Ask R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66" y="1234589"/>
            <a:ext cx="6833054" cy="2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 descr="C:\Users\dezman\Documents\Avatar\a41da708-81e9-4ec3-9364-9d8748f7063d-95d86b05-997e-44e0-843b-e0caa1524be7-v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22361" r="17839" b="2513"/>
          <a:stretch/>
        </p:blipFill>
        <p:spPr bwMode="auto">
          <a:xfrm>
            <a:off x="4673777" y="3683886"/>
            <a:ext cx="2486025" cy="284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3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62</Words>
  <Application>Microsoft Office PowerPoint</Application>
  <PresentationFormat>Širokozaslonsko</PresentationFormat>
  <Paragraphs>22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Officeova tema</vt:lpstr>
      <vt:lpstr>ŠTEVILA DO 1000</vt:lpstr>
      <vt:lpstr>PowerPointova predstavitev</vt:lpstr>
      <vt:lpstr>PowerPointova predstavitev</vt:lpstr>
      <vt:lpstr>PowerPointova predstavitev</vt:lpstr>
      <vt:lpstr>PowerPointova predstavitev</vt:lpstr>
      <vt:lpstr>10 STOTIC = 1 TISOČICA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Mateja</dc:creator>
  <cp:lastModifiedBy>dezman</cp:lastModifiedBy>
  <cp:revision>32</cp:revision>
  <dcterms:created xsi:type="dcterms:W3CDTF">2020-03-28T19:18:29Z</dcterms:created>
  <dcterms:modified xsi:type="dcterms:W3CDTF">2020-04-07T16:38:50Z</dcterms:modified>
</cp:coreProperties>
</file>