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94568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9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558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963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170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7479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977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903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235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947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529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024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788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4FCAC-01A6-40A0-B000-B22FDB23D173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A3BD-C313-4EB6-8B0D-3FEF1821D06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685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002060"/>
                </a:solidFill>
              </a:rPr>
              <a:t>ŠOLSKI JEDILNIK </a:t>
            </a:r>
            <a:r>
              <a:rPr lang="sl-SI" i="1" dirty="0" smtClean="0"/>
              <a:t/>
            </a:r>
            <a:br>
              <a:rPr lang="sl-SI" i="1" dirty="0" smtClean="0"/>
            </a:br>
            <a:r>
              <a:rPr lang="sl-SI" dirty="0" smtClean="0"/>
              <a:t> </a:t>
            </a:r>
            <a:r>
              <a:rPr lang="sl-SI" sz="2400" dirty="0"/>
              <a:t>(</a:t>
            </a:r>
            <a:r>
              <a:rPr lang="sl-SI" sz="2000" dirty="0" smtClean="0">
                <a:latin typeface="+mn-lt"/>
              </a:rPr>
              <a:t>izpeljava </a:t>
            </a:r>
            <a:r>
              <a:rPr lang="sl-SI" sz="2000" dirty="0">
                <a:latin typeface="+mn-lt"/>
              </a:rPr>
              <a:t>pridevnika iz samostalnika za </a:t>
            </a:r>
            <a:r>
              <a:rPr lang="sl-SI" sz="2000" dirty="0" smtClean="0">
                <a:latin typeface="+mn-lt"/>
              </a:rPr>
              <a:t>snovnost)</a:t>
            </a:r>
            <a:endParaRPr lang="sl-SI" dirty="0"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4" name="Slika 3" descr="C:\Users\dezman\Documents\Avatar\4580083e-e28c-4001-b89d-20fa54cf8c93-95d86b05-997e-44e0-843b-e0caa1524be7-v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2010" r="27387" b="44724"/>
          <a:stretch/>
        </p:blipFill>
        <p:spPr bwMode="auto">
          <a:xfrm>
            <a:off x="9089025" y="3242511"/>
            <a:ext cx="2238375" cy="2019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6659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Kateri sladoled imate pa vi najraje?</a:t>
            </a:r>
            <a:endParaRPr lang="sl-SI" dirty="0"/>
          </a:p>
        </p:txBody>
      </p:sp>
      <p:pic>
        <p:nvPicPr>
          <p:cNvPr id="1026" name="Picture 2" descr="Bitmoji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815" y="1690688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ni oblaček 3"/>
          <p:cNvSpPr/>
          <p:nvPr/>
        </p:nvSpPr>
        <p:spPr>
          <a:xfrm>
            <a:off x="5496232" y="2192594"/>
            <a:ext cx="4925962" cy="1868129"/>
          </a:xfrm>
          <a:prstGeom prst="wedgeEllipseCallout">
            <a:avLst>
              <a:gd name="adj1" fmla="val -92782"/>
              <a:gd name="adj2" fmla="val 4723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Jaz imam najraje jogurtovega z gozdnimi sadeži. </a:t>
            </a:r>
          </a:p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8074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sz="4900" b="1" dirty="0" smtClean="0">
                <a:solidFill>
                  <a:srgbClr val="002060"/>
                </a:solidFill>
              </a:rPr>
              <a:t>VRSTE SLADOLEDA POIMENUJEMO PO:</a:t>
            </a:r>
            <a:br>
              <a:rPr lang="sl-SI" sz="4900" b="1" dirty="0" smtClean="0">
                <a:solidFill>
                  <a:srgbClr val="002060"/>
                </a:solidFill>
              </a:rPr>
            </a:br>
            <a:r>
              <a:rPr lang="sl-SI" sz="4900" dirty="0" smtClean="0"/>
              <a:t/>
            </a:r>
            <a:br>
              <a:rPr lang="sl-SI" sz="4900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dirty="0" smtClean="0"/>
          </a:p>
          <a:p>
            <a:pPr algn="just"/>
            <a:r>
              <a:rPr lang="sl-SI" sz="2600" dirty="0" smtClean="0"/>
              <a:t>-  </a:t>
            </a:r>
            <a:r>
              <a:rPr lang="sl-SI" sz="2600" dirty="0"/>
              <a:t>sadju, ki mu je dodano, npr. jagode, limone, pistacije, vanilja</a:t>
            </a:r>
            <a:r>
              <a:rPr lang="sl-SI" sz="2600" dirty="0" smtClean="0"/>
              <a:t>.</a:t>
            </a:r>
          </a:p>
          <a:p>
            <a:pPr algn="just"/>
            <a:r>
              <a:rPr lang="sl-SI" sz="2600" dirty="0" smtClean="0"/>
              <a:t>-  </a:t>
            </a:r>
            <a:r>
              <a:rPr lang="sl-SI" sz="2600" dirty="0"/>
              <a:t>snoveh, ki so mu dodane: čokolada, jogurt, mleko.</a:t>
            </a:r>
          </a:p>
        </p:txBody>
      </p:sp>
    </p:spTree>
    <p:extLst>
      <p:ext uri="{BB962C8B-B14F-4D97-AF65-F5344CB8AC3E}">
        <p14:creationId xmlns:p14="http://schemas.microsoft.com/office/powerpoint/2010/main" val="944943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2060"/>
                </a:solidFill>
              </a:rPr>
              <a:t>IZ ČESA JE?</a:t>
            </a:r>
            <a:endParaRPr lang="sl-SI" b="1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r>
              <a:rPr lang="sl-SI" dirty="0"/>
              <a:t>p</a:t>
            </a:r>
            <a:r>
              <a:rPr lang="sl-SI" dirty="0" smtClean="0"/>
              <a:t>omarančni sok        </a:t>
            </a:r>
            <a:r>
              <a:rPr lang="sl-SI" dirty="0" err="1" smtClean="0"/>
              <a:t>sok</a:t>
            </a:r>
            <a:r>
              <a:rPr lang="sl-SI" dirty="0" smtClean="0"/>
              <a:t> iz pomaranč       </a:t>
            </a:r>
          </a:p>
          <a:p>
            <a:r>
              <a:rPr lang="sl-SI" dirty="0"/>
              <a:t>g</a:t>
            </a:r>
            <a:r>
              <a:rPr lang="sl-SI" dirty="0" smtClean="0"/>
              <a:t>obova juha        </a:t>
            </a:r>
            <a:r>
              <a:rPr lang="sl-SI" dirty="0" err="1" smtClean="0"/>
              <a:t>juha</a:t>
            </a:r>
            <a:r>
              <a:rPr lang="sl-SI" dirty="0" smtClean="0"/>
              <a:t> iz gob</a:t>
            </a:r>
          </a:p>
          <a:p>
            <a:r>
              <a:rPr lang="sl-SI" dirty="0"/>
              <a:t>p</a:t>
            </a:r>
            <a:r>
              <a:rPr lang="sl-SI" dirty="0" smtClean="0"/>
              <a:t>aradižnikova solata 	  solata iz paradižnika </a:t>
            </a:r>
          </a:p>
          <a:p>
            <a:r>
              <a:rPr lang="sl-SI" dirty="0"/>
              <a:t>k</a:t>
            </a:r>
            <a:r>
              <a:rPr lang="sl-SI" dirty="0" smtClean="0"/>
              <a:t>ovinska ograja 	    ograja iz kovine </a:t>
            </a:r>
            <a:endParaRPr lang="sl-SI" dirty="0"/>
          </a:p>
        </p:txBody>
      </p:sp>
      <p:cxnSp>
        <p:nvCxnSpPr>
          <p:cNvPr id="5" name="Raven puščični povezovalnik 4"/>
          <p:cNvCxnSpPr/>
          <p:nvPr/>
        </p:nvCxnSpPr>
        <p:spPr>
          <a:xfrm flipV="1">
            <a:off x="3578942" y="2592950"/>
            <a:ext cx="462116" cy="9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 flipV="1">
            <a:off x="3023419" y="3054043"/>
            <a:ext cx="462116" cy="9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1" name="Slika 10" descr="Okusno.j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91" y="2512220"/>
            <a:ext cx="1236725" cy="712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lika 11" descr="Recepti za pripravo sadnih in zelenjavnih sokov | MestoMladih.si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1" t="5380" r="8230" b="3279"/>
          <a:stretch/>
        </p:blipFill>
        <p:spPr bwMode="auto">
          <a:xfrm>
            <a:off x="6660760" y="1139032"/>
            <a:ext cx="761365" cy="1238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" name="Raven puščični povezovalnik 12"/>
          <p:cNvCxnSpPr/>
          <p:nvPr/>
        </p:nvCxnSpPr>
        <p:spPr>
          <a:xfrm flipV="1">
            <a:off x="4202440" y="3580069"/>
            <a:ext cx="462116" cy="9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Slika 13" descr="Paradižnikova solata | Gurman.eu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7" r="3500" b="11833"/>
          <a:stretch/>
        </p:blipFill>
        <p:spPr bwMode="auto">
          <a:xfrm>
            <a:off x="8337755" y="3226109"/>
            <a:ext cx="1219200" cy="1048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5" name="Raven puščični povezovalnik 14"/>
          <p:cNvCxnSpPr/>
          <p:nvPr/>
        </p:nvCxnSpPr>
        <p:spPr>
          <a:xfrm flipV="1">
            <a:off x="3485535" y="4129123"/>
            <a:ext cx="462116" cy="98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" name="Slika 15" descr="Ograje - Kovinske ograje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r="2122" b="16532"/>
          <a:stretch/>
        </p:blipFill>
        <p:spPr bwMode="auto">
          <a:xfrm>
            <a:off x="6660760" y="3902088"/>
            <a:ext cx="1292032" cy="8604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Slika 16" descr="Bitmoji Image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4" t="35175" r="22361"/>
          <a:stretch/>
        </p:blipFill>
        <p:spPr bwMode="auto">
          <a:xfrm>
            <a:off x="9336190" y="3854450"/>
            <a:ext cx="2238375" cy="24574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545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002060"/>
                </a:solidFill>
              </a:rPr>
              <a:t>POIMENUJ NARISANO. 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sz="3200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les </a:t>
            </a:r>
          </a:p>
          <a:p>
            <a:endParaRPr lang="sl-SI" dirty="0" smtClean="0"/>
          </a:p>
          <a:p>
            <a:r>
              <a:rPr lang="sl-SI" dirty="0" smtClean="0"/>
              <a:t>        zavitek</a:t>
            </a:r>
          </a:p>
          <a:p>
            <a:endParaRPr lang="sl-SI" dirty="0" smtClean="0"/>
          </a:p>
          <a:p>
            <a:r>
              <a:rPr lang="sl-SI" dirty="0" smtClean="0"/>
              <a:t>čokolada </a:t>
            </a:r>
          </a:p>
          <a:p>
            <a:endParaRPr lang="sl-SI" dirty="0" smtClean="0"/>
          </a:p>
          <a:p>
            <a:r>
              <a:rPr lang="sl-SI" dirty="0" smtClean="0"/>
              <a:t>maslo </a:t>
            </a:r>
          </a:p>
          <a:p>
            <a:endParaRPr lang="sl-SI" dirty="0" smtClean="0"/>
          </a:p>
          <a:p>
            <a:r>
              <a:rPr lang="sl-SI" dirty="0" smtClean="0"/>
              <a:t>jagoda </a:t>
            </a:r>
            <a:endParaRPr lang="sl-SI" dirty="0"/>
          </a:p>
        </p:txBody>
      </p:sp>
      <p:pic>
        <p:nvPicPr>
          <p:cNvPr id="6" name="Slika 5" descr="Češnje - Sadjarstvo Krepfl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89" t="12000" r="12667" b="11400"/>
          <a:stretch/>
        </p:blipFill>
        <p:spPr bwMode="auto">
          <a:xfrm>
            <a:off x="1215205" y="2531352"/>
            <a:ext cx="447675" cy="5403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Slika 6" descr="Osnovna šola dr. Pavla Lunačka Šentrupert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" t="8296" r="1283" b="4667"/>
          <a:stretch/>
        </p:blipFill>
        <p:spPr bwMode="auto">
          <a:xfrm>
            <a:off x="1816891" y="1719881"/>
            <a:ext cx="670669" cy="6103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Slika 7" descr="Leite pra quê? - Natural VibeNatural Vibe | Elevação Energética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63" t="6619" r="22518" b="6855"/>
          <a:stretch/>
        </p:blipFill>
        <p:spPr bwMode="auto">
          <a:xfrm>
            <a:off x="2589017" y="3572504"/>
            <a:ext cx="492678" cy="6160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Slika 8" descr="Rogljiček - Mala terasaMala terasa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22666" r="2335" b="21000"/>
          <a:stretch/>
        </p:blipFill>
        <p:spPr bwMode="auto">
          <a:xfrm>
            <a:off x="2275389" y="4564050"/>
            <a:ext cx="704850" cy="428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Slika 9" descr="Valentinova torta~ vanilijeva torta z jagodami - Leaneen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4" t="23125" r="5639" b="34750"/>
          <a:stretch/>
        </p:blipFill>
        <p:spPr bwMode="auto">
          <a:xfrm>
            <a:off x="2369860" y="5457458"/>
            <a:ext cx="1002605" cy="6483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Slika 10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 t="2770" r="8746" b="7480"/>
          <a:stretch/>
        </p:blipFill>
        <p:spPr bwMode="auto">
          <a:xfrm>
            <a:off x="9270827" y="3191721"/>
            <a:ext cx="2757201" cy="27446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ni oblaček 11"/>
          <p:cNvSpPr/>
          <p:nvPr/>
        </p:nvSpPr>
        <p:spPr>
          <a:xfrm>
            <a:off x="5249434" y="2697790"/>
            <a:ext cx="4021393" cy="1982364"/>
          </a:xfrm>
          <a:prstGeom prst="wedgeEllipseCallout">
            <a:avLst>
              <a:gd name="adj1" fmla="val 85524"/>
              <a:gd name="adj2" fmla="val 50596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Združi besedi in poimenuj vrsto predmeta. </a:t>
            </a:r>
          </a:p>
          <a:p>
            <a:pPr algn="ctr"/>
            <a:r>
              <a:rPr lang="sl-SI" dirty="0" smtClean="0"/>
              <a:t>Pomagaš si lahko s</a:t>
            </a:r>
          </a:p>
          <a:p>
            <a:pPr algn="ctr"/>
            <a:r>
              <a:rPr lang="sl-SI" dirty="0" smtClean="0"/>
              <a:t>KAKŠEN JE?</a:t>
            </a:r>
          </a:p>
          <a:p>
            <a:pPr algn="ctr"/>
            <a:r>
              <a:rPr lang="sl-SI" dirty="0" smtClean="0"/>
              <a:t>Izogibaj se predloga IZ.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7256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2060"/>
                </a:solidFill>
              </a:rPr>
              <a:t>REŠITVE iz prejšnje strani:</a:t>
            </a:r>
            <a:endParaRPr lang="sl-SI" b="1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l</a:t>
            </a:r>
            <a:r>
              <a:rPr lang="sl-SI" dirty="0" smtClean="0"/>
              <a:t>esen kozolec</a:t>
            </a:r>
          </a:p>
          <a:p>
            <a:r>
              <a:rPr lang="sl-SI" dirty="0"/>
              <a:t>č</a:t>
            </a:r>
            <a:r>
              <a:rPr lang="sl-SI" dirty="0" smtClean="0"/>
              <a:t>ešnjev zavitek</a:t>
            </a:r>
          </a:p>
          <a:p>
            <a:r>
              <a:rPr lang="sl-SI" dirty="0"/>
              <a:t>č</a:t>
            </a:r>
            <a:r>
              <a:rPr lang="sl-SI" dirty="0" smtClean="0"/>
              <a:t>okoladno mleko ali mlečna čokolada</a:t>
            </a:r>
          </a:p>
          <a:p>
            <a:r>
              <a:rPr lang="sl-SI" dirty="0" smtClean="0"/>
              <a:t>maslen rogljiček</a:t>
            </a:r>
          </a:p>
          <a:p>
            <a:r>
              <a:rPr lang="sl-SI" dirty="0"/>
              <a:t>j</a:t>
            </a:r>
            <a:r>
              <a:rPr lang="sl-SI" dirty="0" smtClean="0"/>
              <a:t>agodna torta</a:t>
            </a:r>
            <a:endParaRPr lang="sl-SI" dirty="0"/>
          </a:p>
        </p:txBody>
      </p:sp>
      <p:pic>
        <p:nvPicPr>
          <p:cNvPr id="4" name="Slika 3" descr="C:\Users\dezman\Documents\Avatar\cb80dd8b-4a88-476a-a82b-1e1e71ade13b-95d86b05-997e-44e0-843b-e0caa1524be7-v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7" t="2763" r="4272" b="2262"/>
          <a:stretch/>
        </p:blipFill>
        <p:spPr bwMode="auto">
          <a:xfrm>
            <a:off x="4385188" y="3544066"/>
            <a:ext cx="2654710" cy="25519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118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2060"/>
                </a:solidFill>
              </a:rPr>
              <a:t>VADI</a:t>
            </a:r>
            <a:endParaRPr lang="sl-SI" b="1" dirty="0">
              <a:solidFill>
                <a:srgbClr val="00206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naloge v SDZ 2/58, 59.</a:t>
            </a:r>
          </a:p>
          <a:p>
            <a:r>
              <a:rPr lang="sl-SI" dirty="0" smtClean="0"/>
              <a:t>V pisanko napiši naslov </a:t>
            </a:r>
            <a:r>
              <a:rPr lang="sl-SI" b="1" dirty="0" smtClean="0">
                <a:solidFill>
                  <a:srgbClr val="FF0000"/>
                </a:solidFill>
              </a:rPr>
              <a:t>IZ ČESA JE?  in </a:t>
            </a:r>
            <a:r>
              <a:rPr lang="sl-SI" dirty="0" smtClean="0"/>
              <a:t>tja naredi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4. nalogo iz SDZ/59.</a:t>
            </a:r>
            <a:endParaRPr lang="sl-S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00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137</Words>
  <Application>Microsoft Office PowerPoint</Application>
  <PresentationFormat>Širokozaslonsko</PresentationFormat>
  <Paragraphs>36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ŠOLSKI JEDILNIK   (izpeljava pridevnika iz samostalnika za snovnost)</vt:lpstr>
      <vt:lpstr>Kateri sladoled imate pa vi najraje?</vt:lpstr>
      <vt:lpstr>       VRSTE SLADOLEDA POIMENUJEMO PO:  </vt:lpstr>
      <vt:lpstr>IZ ČESA JE?</vt:lpstr>
      <vt:lpstr>POIMENUJ NARISANO.  </vt:lpstr>
      <vt:lpstr>REŠITVE iz prejšnje strani:</vt:lpstr>
      <vt:lpstr>VADI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dezman</dc:creator>
  <cp:lastModifiedBy>dezman</cp:lastModifiedBy>
  <cp:revision>10</cp:revision>
  <cp:lastPrinted>2020-04-07T18:13:13Z</cp:lastPrinted>
  <dcterms:created xsi:type="dcterms:W3CDTF">2020-04-07T17:54:05Z</dcterms:created>
  <dcterms:modified xsi:type="dcterms:W3CDTF">2020-04-08T17:09:05Z</dcterms:modified>
</cp:coreProperties>
</file>