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3" r:id="rId16"/>
    <p:sldId id="279" r:id="rId17"/>
    <p:sldId id="274" r:id="rId18"/>
    <p:sldId id="275" r:id="rId19"/>
    <p:sldId id="276" r:id="rId20"/>
    <p:sldId id="277" r:id="rId21"/>
    <p:sldId id="278" r:id="rId22"/>
    <p:sldId id="272" r:id="rId23"/>
    <p:sldId id="280" r:id="rId24"/>
  </p:sldIdLst>
  <p:sldSz cx="9144000" cy="6858000" type="screen4x3"/>
  <p:notesSz cx="6858000" cy="9144000"/>
  <p:embeddedFontLst>
    <p:embeddedFont>
      <p:font typeface="Century Schoolbook" panose="02040604050505020304" pitchFamily="18" charset="0"/>
      <p:regular r:id="rId25"/>
      <p:bold r:id="rId26"/>
      <p:italic r:id="rId27"/>
      <p:boldItalic r:id="rId28"/>
    </p:embeddedFont>
    <p:embeddedFont>
      <p:font typeface="Wingdings 2" panose="05020102010507070707" pitchFamily="18" charset="2"/>
      <p:regular r:id="rId29"/>
    </p:embeddedFont>
    <p:embeddedFont>
      <p:font typeface="Comic Sans MS" panose="030F0702030302020204" pitchFamily="66" charset="0"/>
      <p:regular r:id="rId30"/>
      <p:bold r:id="rId31"/>
    </p:embeddedFont>
  </p:embeddedFontLst>
  <p:custDataLst>
    <p:tags r:id="rId32"/>
  </p:custData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D53F493-8235-405A-B479-76CB17A7D216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povezoval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povezoval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493-8235-405A-B479-76CB17A7D216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493-8235-405A-B479-76CB17A7D216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0"/>
            <a:ext cx="4402832" cy="1143000"/>
          </a:xfrm>
        </p:spPr>
        <p:txBody>
          <a:bodyPr/>
          <a:lstStyle/>
          <a:p>
            <a:r>
              <a:rPr kumimoji="0" lang="sl-SI" dirty="0" smtClean="0"/>
              <a:t>Uredite slog naslova matrice</a:t>
            </a:r>
            <a:endParaRPr kumimoji="0" lang="en-US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53F493-8235-405A-B479-76CB17A7D216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D53F493-8235-405A-B479-76CB17A7D216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povezoval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povezoval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povezoval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493-8235-405A-B479-76CB17A7D216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493-8235-405A-B479-76CB17A7D216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53F493-8235-405A-B479-76CB17A7D216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493-8235-405A-B479-76CB17A7D216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53F493-8235-405A-B479-76CB17A7D216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povezoval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53F493-8235-405A-B479-76CB17A7D216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53F493-8235-405A-B479-76CB17A7D216}" type="datetimeFigureOut">
              <a:rPr lang="sl-SI" smtClean="0"/>
              <a:t>7.5.2020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youtube.com/watch?v=JPOU1lGQa80&amp;feature=relate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://www.youtube.com/watch?v=-3VxGCcgmK8&amp;feature=relat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11760" y="2852936"/>
            <a:ext cx="6172200" cy="1894362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l-SI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VREMENSKI POJAVI</a:t>
            </a:r>
            <a:endParaRPr lang="sl-SI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l-SI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Veter</a:t>
            </a:r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sl-SI" dirty="0" smtClean="0"/>
              <a:t>Je gibanje zraka.</a:t>
            </a:r>
          </a:p>
          <a:p>
            <a:r>
              <a:rPr lang="sl-SI" dirty="0" smtClean="0"/>
              <a:t>Čim hitrejše je gibanje zraka, tem močnejši je veter.</a:t>
            </a:r>
          </a:p>
          <a:p>
            <a:r>
              <a:rPr lang="sl-SI" dirty="0" smtClean="0"/>
              <a:t>Tornado!</a:t>
            </a:r>
            <a:endParaRPr lang="sl-SI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180" y="2636912"/>
            <a:ext cx="5400600" cy="4045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2781300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49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Hitrost in smer vetra</a:t>
            </a:r>
            <a:r>
              <a:rPr lang="sl-SI" dirty="0" smtClean="0"/>
              <a:t>	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sl-SI" dirty="0" smtClean="0"/>
              <a:t>Vetrna vreča in vetrokazi kažejo smer in hitrost vetra.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034" y="2923096"/>
            <a:ext cx="2253526" cy="1612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23" y="2660888"/>
            <a:ext cx="2663385" cy="173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grada vsebine 2"/>
          <p:cNvSpPr txBox="1">
            <a:spLocks/>
          </p:cNvSpPr>
          <p:nvPr/>
        </p:nvSpPr>
        <p:spPr>
          <a:xfrm>
            <a:off x="2914780" y="2616782"/>
            <a:ext cx="1800200" cy="5961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močno</a:t>
            </a:r>
            <a:endParaRPr lang="sl-SI" dirty="0"/>
          </a:p>
        </p:txBody>
      </p:sp>
      <p:sp>
        <p:nvSpPr>
          <p:cNvPr id="10" name="Ograda vsebine 2"/>
          <p:cNvSpPr txBox="1">
            <a:spLocks/>
          </p:cNvSpPr>
          <p:nvPr/>
        </p:nvSpPr>
        <p:spPr>
          <a:xfrm>
            <a:off x="5018275" y="2505677"/>
            <a:ext cx="1800200" cy="5961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rahlo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88" y="4619759"/>
            <a:ext cx="2642255" cy="207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1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Vetromer</a:t>
            </a:r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77358" y="1700808"/>
            <a:ext cx="3888432" cy="1256381"/>
          </a:xfrm>
        </p:spPr>
        <p:txBody>
          <a:bodyPr>
            <a:normAutofit/>
          </a:bodyPr>
          <a:lstStyle/>
          <a:p>
            <a:r>
              <a:rPr lang="sl-SI" dirty="0" smtClean="0"/>
              <a:t>….z njimi lahko natančno izmerimo hitrost vetra.</a:t>
            </a:r>
            <a:endParaRPr lang="sl-SI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70" y="1556792"/>
            <a:ext cx="1548185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1542269"/>
            <a:ext cx="1656184" cy="1699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7" y="3717032"/>
            <a:ext cx="4220723" cy="281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grada vsebine 2"/>
          <p:cNvSpPr txBox="1">
            <a:spLocks/>
          </p:cNvSpPr>
          <p:nvPr/>
        </p:nvSpPr>
        <p:spPr>
          <a:xfrm>
            <a:off x="5220072" y="4244991"/>
            <a:ext cx="3320470" cy="21374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Hitrost vetra se lahko izpiše na opozorilnih tablah.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55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Burja</a:t>
            </a:r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4244017" cy="4873752"/>
          </a:xfrm>
        </p:spPr>
        <p:txBody>
          <a:bodyPr/>
          <a:lstStyle/>
          <a:p>
            <a:r>
              <a:rPr lang="sl-SI" dirty="0" smtClean="0"/>
              <a:t>...vedno piha v isti smeri, zato so drevesa nagnjena,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16245"/>
            <a:ext cx="4003723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3846583" cy="2845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grada vsebine 2"/>
          <p:cNvSpPr txBox="1">
            <a:spLocks/>
          </p:cNvSpPr>
          <p:nvPr/>
        </p:nvSpPr>
        <p:spPr>
          <a:xfrm>
            <a:off x="4994975" y="3561455"/>
            <a:ext cx="3403078" cy="26415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močna prevrne tudi tovornjake.</a:t>
            </a:r>
          </a:p>
        </p:txBody>
      </p:sp>
    </p:spTree>
    <p:extLst>
      <p:ext uri="{BB962C8B-B14F-4D97-AF65-F5344CB8AC3E}">
        <p14:creationId xmlns:p14="http://schemas.microsoft.com/office/powerpoint/2010/main" val="363030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Obramba pred burjo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395536" y="1340768"/>
            <a:ext cx="8075240" cy="4873752"/>
          </a:xfrm>
        </p:spPr>
        <p:txBody>
          <a:bodyPr/>
          <a:lstStyle/>
          <a:p>
            <a:r>
              <a:rPr lang="sl-SI" dirty="0" smtClean="0"/>
              <a:t>Kjer piha močna burja, strehe obtežijo s kamni.</a:t>
            </a:r>
            <a:endParaRPr lang="sl-SI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6788319" cy="4558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6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Poplave</a:t>
            </a:r>
            <a:endParaRPr lang="sl-SI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788024" y="288603"/>
            <a:ext cx="3857266" cy="1268189"/>
          </a:xfrm>
        </p:spPr>
        <p:txBody>
          <a:bodyPr/>
          <a:lstStyle/>
          <a:p>
            <a:r>
              <a:rPr lang="sl-SI" dirty="0" smtClean="0"/>
              <a:t>…povzročijo jih velike količine dežja.</a:t>
            </a:r>
            <a:endParaRPr lang="sl-SI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2676">
            <a:off x="538446" y="1821949"/>
            <a:ext cx="3857242" cy="2889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096">
            <a:off x="4499992" y="1781677"/>
            <a:ext cx="4017437" cy="2441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704" y="4221088"/>
            <a:ext cx="3885021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90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0"/>
            <a:ext cx="4402832" cy="11967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 fontScale="90000"/>
          </a:bodyPr>
          <a:lstStyle/>
          <a:p>
            <a:r>
              <a:rPr lang="sl-SI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sl-SI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sl-SI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Povezave </a:t>
            </a:r>
            <a:r>
              <a:rPr lang="sl-SI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na posnetke poplav v Sloveniji.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  <a:p>
            <a:endParaRPr lang="sl-SI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3903276" cy="241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NATAA~1\AppData\Local\Temp\SNAGHTML2110596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30467"/>
            <a:ext cx="3816424" cy="303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0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Snežni plazovi</a:t>
            </a:r>
            <a:endParaRPr lang="sl-SI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sl-SI" dirty="0" smtClean="0"/>
              <a:t>…zaradi velike količine novega snega.</a:t>
            </a:r>
            <a:endParaRPr lang="sl-SI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0" y="2636912"/>
            <a:ext cx="3749241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73121"/>
            <a:ext cx="2906638" cy="2972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2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accent6">
                    <a:lumMod val="50000"/>
                  </a:schemeClr>
                </a:solidFill>
              </a:rPr>
              <a:t>Suša</a:t>
            </a:r>
            <a:endParaRPr lang="sl-SI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sl-SI" dirty="0" smtClean="0"/>
              <a:t>…pojavi se takrat, ko je premalo padavin.</a:t>
            </a:r>
          </a:p>
          <a:p>
            <a:r>
              <a:rPr lang="sl-SI" dirty="0" err="1" smtClean="0"/>
              <a:t>Ponavadi</a:t>
            </a:r>
            <a:r>
              <a:rPr lang="sl-SI" dirty="0" smtClean="0"/>
              <a:t> uniči pridelek na poljih.</a:t>
            </a:r>
            <a:endParaRPr lang="sl-SI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23" y="2688706"/>
            <a:ext cx="4045992" cy="2692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53136"/>
            <a:ext cx="2485990" cy="1706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669">
            <a:off x="5004048" y="2652173"/>
            <a:ext cx="3600400" cy="2387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75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Žled</a:t>
            </a:r>
            <a:endParaRPr lang="sl-SI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sl-SI" dirty="0" smtClean="0"/>
              <a:t>…nastane, ko zamrzne dež.</a:t>
            </a:r>
          </a:p>
          <a:p>
            <a:r>
              <a:rPr lang="sl-SI" dirty="0" smtClean="0"/>
              <a:t>Ceste so poledenele in nevarne, drevje se lomi, električni daljnovodi se poškodujejo.</a:t>
            </a:r>
            <a:endParaRPr lang="sl-SI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744">
            <a:off x="3911515" y="3250984"/>
            <a:ext cx="4284353" cy="2877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3093"/>
            <a:ext cx="3044390" cy="2092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24" y="188640"/>
            <a:ext cx="2628900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39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Sončno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3" y="1651869"/>
            <a:ext cx="7200800" cy="5020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41406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77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Toča</a:t>
            </a:r>
            <a:endParaRPr lang="sl-SI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>
            <a:normAutofit/>
          </a:bodyPr>
          <a:lstStyle/>
          <a:p>
            <a:r>
              <a:rPr lang="sl-SI" sz="2400" dirty="0" smtClean="0"/>
              <a:t>…lahko nastane poleti v nevihtnih oblakih.</a:t>
            </a:r>
          </a:p>
          <a:p>
            <a:r>
              <a:rPr lang="sl-SI" sz="2400" dirty="0" smtClean="0"/>
              <a:t>Nastane, ko voda v oblakih zmrzne in kot led pade na tla.</a:t>
            </a:r>
          </a:p>
          <a:p>
            <a:r>
              <a:rPr lang="sl-SI" sz="2400" dirty="0" smtClean="0"/>
              <a:t>Lahko uniči strehe, avtomobile in pridelke na poljih.</a:t>
            </a:r>
            <a:endParaRPr lang="sl-SI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34" y="7121"/>
            <a:ext cx="2427821" cy="1615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97" y="3789040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439">
            <a:off x="6229823" y="3538564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9923">
            <a:off x="3031301" y="4022407"/>
            <a:ext cx="3115770" cy="2324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11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Slana</a:t>
            </a:r>
            <a:endParaRPr lang="sl-SI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6995120" cy="4873752"/>
          </a:xfrm>
        </p:spPr>
        <p:txBody>
          <a:bodyPr/>
          <a:lstStyle/>
          <a:p>
            <a:r>
              <a:rPr lang="sl-SI" dirty="0" smtClean="0"/>
              <a:t>…nastane jeseni in zgodaj spomladi, ko se ponoči ohladi pod 0°C in drobne kapljice na rastlini zmrznejo.</a:t>
            </a:r>
          </a:p>
          <a:p>
            <a:r>
              <a:rPr lang="sl-SI" dirty="0" smtClean="0"/>
              <a:t>Lahko poškoduje rastline in s tem pridelke na polju.</a:t>
            </a:r>
            <a:endParaRPr lang="sl-SI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1754">
            <a:off x="766211" y="3909681"/>
            <a:ext cx="3625269" cy="2715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052">
            <a:off x="4517944" y="3738731"/>
            <a:ext cx="3937310" cy="2620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14" y="188640"/>
            <a:ext cx="16764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92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Meteorolog</a:t>
            </a:r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251520" y="2204864"/>
            <a:ext cx="7467600" cy="4441704"/>
          </a:xfrm>
        </p:spPr>
        <p:txBody>
          <a:bodyPr/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Vremenski pojavi niso vsak dan enaki. </a:t>
            </a:r>
            <a:r>
              <a:rPr lang="sl-SI" dirty="0" smtClean="0">
                <a:solidFill>
                  <a:schemeClr val="accent3">
                    <a:lumMod val="50000"/>
                  </a:schemeClr>
                </a:solidFill>
              </a:rPr>
              <a:t>Meteorologi</a:t>
            </a:r>
            <a:r>
              <a:rPr lang="sl-SI" dirty="0" smtClean="0"/>
              <a:t> zato vreme opazujejo in merijo </a:t>
            </a:r>
          </a:p>
          <a:p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količino padavin</a:t>
            </a:r>
            <a:r>
              <a:rPr lang="sl-SI" dirty="0" smtClean="0"/>
              <a:t>, </a:t>
            </a:r>
          </a:p>
          <a:p>
            <a:r>
              <a:rPr lang="sl-SI" dirty="0" smtClean="0">
                <a:solidFill>
                  <a:schemeClr val="accent3">
                    <a:lumMod val="75000"/>
                  </a:schemeClr>
                </a:solidFill>
              </a:rPr>
              <a:t>temperaturo zraka</a:t>
            </a:r>
            <a:r>
              <a:rPr lang="sl-SI" dirty="0" smtClean="0"/>
              <a:t>, </a:t>
            </a:r>
          </a:p>
          <a:p>
            <a: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  <a:t>hitrost</a:t>
            </a:r>
            <a:r>
              <a:rPr lang="sl-SI" dirty="0" smtClean="0"/>
              <a:t> in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smer</a:t>
            </a:r>
            <a:r>
              <a:rPr lang="sl-SI" dirty="0" smtClean="0"/>
              <a:t> vetra, </a:t>
            </a:r>
          </a:p>
          <a:p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zračni tlak</a:t>
            </a:r>
            <a:r>
              <a:rPr lang="sl-SI" dirty="0" smtClean="0"/>
              <a:t>. </a:t>
            </a:r>
          </a:p>
          <a:p>
            <a:endParaRPr lang="sl-SI" dirty="0"/>
          </a:p>
          <a:p>
            <a:r>
              <a:rPr lang="sl-SI" dirty="0" smtClean="0"/>
              <a:t>Na podlagi teh meritev naredijo vremensko napoved.</a:t>
            </a:r>
            <a:endParaRPr lang="sl-SI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2304256" cy="1725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37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4294967295"/>
          </p:nvPr>
        </p:nvSpPr>
        <p:spPr>
          <a:xfrm>
            <a:off x="466633" y="5257407"/>
            <a:ext cx="6898333" cy="1152277"/>
          </a:xfrm>
        </p:spPr>
        <p:txBody>
          <a:bodyPr>
            <a:normAutofit lnSpcReduction="10000"/>
          </a:bodyPr>
          <a:lstStyle/>
          <a:p>
            <a:r>
              <a:rPr lang="sl-SI" dirty="0">
                <a:solidFill>
                  <a:schemeClr val="tx2"/>
                </a:solidFill>
                <a:latin typeface="Comic Sans MS" pitchFamily="66" charset="0"/>
              </a:rPr>
              <a:t>Slikovno gradivo: </a:t>
            </a:r>
            <a:r>
              <a:rPr lang="sl-SI" dirty="0" smtClean="0">
                <a:solidFill>
                  <a:schemeClr val="tx2"/>
                </a:solidFill>
                <a:latin typeface="Comic Sans MS" pitchFamily="66" charset="0"/>
              </a:rPr>
              <a:t>internet</a:t>
            </a:r>
            <a:endParaRPr lang="sl-SI" dirty="0">
              <a:solidFill>
                <a:schemeClr val="tx2"/>
              </a:solidFill>
              <a:latin typeface="Comic Sans MS" pitchFamily="66" charset="0"/>
            </a:endParaRPr>
          </a:p>
          <a:p>
            <a:endParaRPr lang="sl-SI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sl-SI" sz="1400" dirty="0" smtClean="0">
                <a:solidFill>
                  <a:schemeClr val="tx2"/>
                </a:solidFill>
                <a:latin typeface="Comic Sans MS" pitchFamily="66" charset="0"/>
              </a:rPr>
              <a:t>PM, 2012</a:t>
            </a:r>
            <a:endParaRPr lang="sl-SI" sz="1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0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Delno jasno /oblačno</a:t>
            </a:r>
            <a:b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sl-SI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endParaRPr lang="sl-SI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417"/>
            <a:ext cx="7452828" cy="5040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8680"/>
            <a:ext cx="2600911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24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Deževno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6768752" cy="490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36712"/>
            <a:ext cx="233185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14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Oblačno</a:t>
            </a:r>
            <a:b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sl-SI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14920"/>
            <a:ext cx="7416825" cy="4954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08720"/>
            <a:ext cx="233185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18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0"/>
            <a:ext cx="4402832" cy="11430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Megleno</a:t>
            </a:r>
            <a:b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sl-SI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50758"/>
            <a:ext cx="7128792" cy="534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475" y="170638"/>
            <a:ext cx="269059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21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Nevihta</a:t>
            </a:r>
            <a:br>
              <a:rPr lang="sl-SI" dirty="0">
                <a:solidFill>
                  <a:schemeClr val="tx2">
                    <a:lumMod val="50000"/>
                  </a:schemeClr>
                </a:solidFill>
              </a:rPr>
            </a:br>
            <a:endParaRPr lang="sl-SI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7914128" cy="5352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3704"/>
            <a:ext cx="1970112" cy="1970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6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Sneženo</a:t>
            </a:r>
            <a:b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sl-SI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2926"/>
            <a:ext cx="7632848" cy="5356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16024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2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Vreme se spreminja vsak dan</a:t>
            </a:r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Ograda besedila 4"/>
          <p:cNvSpPr>
            <a:spLocks noGrp="1"/>
          </p:cNvSpPr>
          <p:nvPr>
            <p:ph sz="quarter" idx="4294967295"/>
          </p:nvPr>
        </p:nvSpPr>
        <p:spPr>
          <a:xfrm>
            <a:off x="457200" y="1340768"/>
            <a:ext cx="3898776" cy="936104"/>
          </a:xfrm>
        </p:spPr>
        <p:txBody>
          <a:bodyPr>
            <a:normAutofit/>
          </a:bodyPr>
          <a:lstStyle/>
          <a:p>
            <a:r>
              <a:rPr lang="sl-SI" dirty="0" smtClean="0"/>
              <a:t>PONEDELJEK, 22.10.	</a:t>
            </a:r>
            <a:endParaRPr lang="sl-S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3888432" cy="303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320480" cy="337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grada besedila 4"/>
          <p:cNvSpPr txBox="1">
            <a:spLocks/>
          </p:cNvSpPr>
          <p:nvPr/>
        </p:nvSpPr>
        <p:spPr>
          <a:xfrm>
            <a:off x="4816552" y="1961220"/>
            <a:ext cx="3898776" cy="9361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TOREK, 23.10.	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9847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d749b4515b75daab8cddf4c6aa62231c448949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236</TotalTime>
  <Words>273</Words>
  <Application>Microsoft Office PowerPoint</Application>
  <PresentationFormat>Diaprojekcija na zaslonu (4:3)</PresentationFormat>
  <Paragraphs>58</Paragraphs>
  <Slides>23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28" baseType="lpstr">
      <vt:lpstr>Century Schoolbook</vt:lpstr>
      <vt:lpstr>Wingdings 2</vt:lpstr>
      <vt:lpstr>Wingdings</vt:lpstr>
      <vt:lpstr>Comic Sans MS</vt:lpstr>
      <vt:lpstr>Altana</vt:lpstr>
      <vt:lpstr>VREMENSKI POJAVI</vt:lpstr>
      <vt:lpstr>Sončno</vt:lpstr>
      <vt:lpstr>Delno jasno /oblačno </vt:lpstr>
      <vt:lpstr>Deževno</vt:lpstr>
      <vt:lpstr>Oblačno </vt:lpstr>
      <vt:lpstr>Megleno </vt:lpstr>
      <vt:lpstr>Nevihta </vt:lpstr>
      <vt:lpstr>Sneženo </vt:lpstr>
      <vt:lpstr>Vreme se spreminja vsak dan</vt:lpstr>
      <vt:lpstr>Veter</vt:lpstr>
      <vt:lpstr>Hitrost in smer vetra </vt:lpstr>
      <vt:lpstr>Vetromer</vt:lpstr>
      <vt:lpstr>Burja</vt:lpstr>
      <vt:lpstr>Obramba pred burjo</vt:lpstr>
      <vt:lpstr>Poplave</vt:lpstr>
      <vt:lpstr> Povezave na posnetke poplav v Sloveniji.</vt:lpstr>
      <vt:lpstr>Snežni plazovi</vt:lpstr>
      <vt:lpstr>Suša</vt:lpstr>
      <vt:lpstr>Žled</vt:lpstr>
      <vt:lpstr>Toča</vt:lpstr>
      <vt:lpstr>Slana</vt:lpstr>
      <vt:lpstr>Meteorolog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VREMENSKI POJAVI</dc:title>
  <dc:creator>Petra</dc:creator>
  <cp:lastModifiedBy>dezman</cp:lastModifiedBy>
  <cp:revision>32</cp:revision>
  <dcterms:created xsi:type="dcterms:W3CDTF">2012-10-22T20:28:41Z</dcterms:created>
  <dcterms:modified xsi:type="dcterms:W3CDTF">2020-05-07T16:53:18Z</dcterms:modified>
</cp:coreProperties>
</file>