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B1DA-03EB-4A36-8EB9-72168B08D8A5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3CB8-29CA-4898-854C-C85E37473A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9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7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984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14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07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824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953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7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10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07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584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3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35CB-7ABB-40AE-8BA6-3B0465920F4F}" type="datetimeFigureOut">
              <a:rPr lang="sl-SI" smtClean="0"/>
              <a:t>25. 03. 2020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BAA14-DF60-4B7D-9B09-A76979727C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5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78832" y="1214438"/>
            <a:ext cx="9144000" cy="2387600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OD SKICE DO ZEMLJEVIDA</a:t>
            </a:r>
            <a:endParaRPr lang="sl-SI" dirty="0"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SDZ stran 75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28" y="1150027"/>
            <a:ext cx="5707973" cy="570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1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9"/>
    </mc:Choice>
    <mc:Fallback xmlns="">
      <p:transition spd="slow" advTm="118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5"/>
          <a:stretch/>
        </p:blipFill>
        <p:spPr>
          <a:xfrm>
            <a:off x="7256878" y="2580470"/>
            <a:ext cx="5872865" cy="4277530"/>
          </a:xfrm>
          <a:prstGeom prst="rect">
            <a:avLst/>
          </a:prstGeom>
        </p:spPr>
      </p:pic>
      <p:sp>
        <p:nvSpPr>
          <p:cNvPr id="3" name="Zaobljen pravokotni oblaček 2"/>
          <p:cNvSpPr/>
          <p:nvPr/>
        </p:nvSpPr>
        <p:spPr>
          <a:xfrm>
            <a:off x="329785" y="569626"/>
            <a:ext cx="7360170" cy="4946754"/>
          </a:xfrm>
          <a:prstGeom prst="wedgeRoundRectCallout">
            <a:avLst>
              <a:gd name="adj1" fmla="val 63961"/>
              <a:gd name="adj2" fmla="val 3902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Zemljevide izdelujejo </a:t>
            </a:r>
            <a:r>
              <a:rPr lang="sl-SI" sz="2400" b="1" dirty="0" smtClean="0"/>
              <a:t>KARTOGRAFI</a:t>
            </a:r>
            <a:r>
              <a:rPr lang="sl-SI" sz="2400" dirty="0" smtClean="0"/>
              <a:t>, s pomočjo posnetkov iz letal, satelitskih posnetkov in računalnika.</a:t>
            </a:r>
          </a:p>
          <a:p>
            <a:pPr algn="ctr"/>
            <a:endParaRPr lang="sl-SI" sz="2400" dirty="0"/>
          </a:p>
          <a:p>
            <a:pPr algn="ctr"/>
            <a:endParaRPr lang="sl-SI" sz="2400" dirty="0" smtClean="0"/>
          </a:p>
          <a:p>
            <a:pPr algn="ctr"/>
            <a:endParaRPr lang="sl-SI" sz="2400" dirty="0"/>
          </a:p>
          <a:p>
            <a:pPr algn="ctr"/>
            <a:endParaRPr lang="sl-SI" sz="2400" dirty="0" smtClean="0"/>
          </a:p>
          <a:p>
            <a:pPr algn="ctr"/>
            <a:endParaRPr lang="sl-SI" sz="2400" dirty="0" smtClean="0"/>
          </a:p>
          <a:p>
            <a:pPr algn="ctr"/>
            <a:endParaRPr lang="sl-SI" dirty="0"/>
          </a:p>
          <a:p>
            <a:pPr algn="ctr"/>
            <a:endParaRPr lang="sl-SI" dirty="0" smtClean="0"/>
          </a:p>
          <a:p>
            <a:pPr algn="ctr"/>
            <a:endParaRPr lang="sl-SI" dirty="0"/>
          </a:p>
          <a:p>
            <a:pPr algn="ctr"/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37" y="2090191"/>
            <a:ext cx="5141626" cy="28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5"/>
    </mc:Choice>
    <mc:Fallback xmlns="">
      <p:transition spd="slow" advTm="139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48" y="538641"/>
            <a:ext cx="9283852" cy="5780717"/>
          </a:xfrm>
          <a:prstGeom prst="rect">
            <a:avLst/>
          </a:prstGeom>
        </p:spPr>
      </p:pic>
      <p:grpSp>
        <p:nvGrpSpPr>
          <p:cNvPr id="9" name="Skupina 8"/>
          <p:cNvGrpSpPr/>
          <p:nvPr/>
        </p:nvGrpSpPr>
        <p:grpSpPr>
          <a:xfrm>
            <a:off x="-182068" y="254833"/>
            <a:ext cx="3771900" cy="6476076"/>
            <a:chOff x="-182068" y="254833"/>
            <a:chExt cx="3771900" cy="6476076"/>
          </a:xfrm>
        </p:grpSpPr>
        <p:sp>
          <p:nvSpPr>
            <p:cNvPr id="3" name="Zaobljen pravokotni oblaček 2"/>
            <p:cNvSpPr/>
            <p:nvPr/>
          </p:nvSpPr>
          <p:spPr>
            <a:xfrm>
              <a:off x="179881" y="254833"/>
              <a:ext cx="2488367" cy="2848131"/>
            </a:xfrm>
            <a:prstGeom prst="wedgeRoundRectCallout">
              <a:avLst>
                <a:gd name="adj1" fmla="val 30160"/>
                <a:gd name="adj2" fmla="val 98949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dirty="0"/>
                <a:t> </a:t>
              </a:r>
              <a:r>
                <a:rPr lang="sl-SI" sz="2400" dirty="0" smtClean="0"/>
                <a:t>Poišči po dva kraja, ki ležita severno, južno, vzhodno in zahodno od Ptuja.</a:t>
              </a:r>
              <a:endParaRPr lang="sl-SI" sz="2400" dirty="0"/>
            </a:p>
          </p:txBody>
        </p:sp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2068" y="2939959"/>
              <a:ext cx="3771900" cy="3790950"/>
            </a:xfrm>
            <a:prstGeom prst="rect">
              <a:avLst/>
            </a:prstGeom>
          </p:spPr>
        </p:pic>
      </p:grpSp>
      <p:sp>
        <p:nvSpPr>
          <p:cNvPr id="5" name="Pravokotnik 4"/>
          <p:cNvSpPr/>
          <p:nvPr/>
        </p:nvSpPr>
        <p:spPr>
          <a:xfrm>
            <a:off x="7179868" y="254833"/>
            <a:ext cx="502061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7282096" y="5857693"/>
            <a:ext cx="405880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11694748" y="3102964"/>
            <a:ext cx="497252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2908148" y="3102964"/>
            <a:ext cx="458780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27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89"/>
    </mc:Choice>
    <mc:Fallback xmlns="">
      <p:transition spd="slow" advTm="2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0" y="605418"/>
            <a:ext cx="9283852" cy="5780717"/>
          </a:xfrm>
          <a:prstGeom prst="rect">
            <a:avLst/>
          </a:prstGeom>
        </p:spPr>
      </p:pic>
      <p:sp>
        <p:nvSpPr>
          <p:cNvPr id="3" name="Zaobljen pravokotni oblaček 2"/>
          <p:cNvSpPr/>
          <p:nvPr/>
        </p:nvSpPr>
        <p:spPr>
          <a:xfrm>
            <a:off x="9713626" y="269823"/>
            <a:ext cx="2188564" cy="3342807"/>
          </a:xfrm>
          <a:prstGeom prst="wedgeRoundRectCallout">
            <a:avLst>
              <a:gd name="adj1" fmla="val 33961"/>
              <a:gd name="adj2" fmla="val 7909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Kaj je prikazano z MODRO barvo na zemljevidu? 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Kaj prikazuje ta črno bela črta?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Kaj pa te rdeče in rumene črte?</a:t>
            </a:r>
          </a:p>
          <a:p>
            <a:pPr algn="ctr"/>
            <a:r>
              <a:rPr lang="sl-SI" dirty="0" smtClean="0"/>
              <a:t> </a:t>
            </a:r>
            <a:endParaRPr lang="sl-SI" dirty="0"/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8229600" y="2128603"/>
            <a:ext cx="1708879" cy="17388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 flipH="1">
            <a:off x="8604354" y="3267856"/>
            <a:ext cx="1494019" cy="98935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859" y="3267856"/>
            <a:ext cx="3481999" cy="3499585"/>
          </a:xfrm>
          <a:prstGeom prst="rect">
            <a:avLst/>
          </a:prstGeom>
        </p:spPr>
      </p:pic>
      <p:sp>
        <p:nvSpPr>
          <p:cNvPr id="13" name="Zaobljen pravokotni oblaček 12"/>
          <p:cNvSpPr/>
          <p:nvPr/>
        </p:nvSpPr>
        <p:spPr>
          <a:xfrm>
            <a:off x="5906125" y="5111646"/>
            <a:ext cx="3647607" cy="1071796"/>
          </a:xfrm>
          <a:prstGeom prst="wedgeRoundRectCallout">
            <a:avLst>
              <a:gd name="adj1" fmla="val 77005"/>
              <a:gd name="adj2" fmla="val 2479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/>
              <a:t>Pomagaj si z legendo, ki sem jo prikazala v tej predstavitvi.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27241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67"/>
    </mc:Choice>
    <mc:Fallback xmlns="">
      <p:transition spd="slow" advTm="3876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 pravokotni oblaček 2"/>
          <p:cNvSpPr/>
          <p:nvPr/>
        </p:nvSpPr>
        <p:spPr>
          <a:xfrm>
            <a:off x="5355771" y="1175657"/>
            <a:ext cx="5916832" cy="3501274"/>
          </a:xfrm>
          <a:prstGeom prst="wedgeRoundRectCallout">
            <a:avLst>
              <a:gd name="adj1" fmla="val -89302"/>
              <a:gd name="adj2" fmla="val 2223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3600" dirty="0" smtClean="0"/>
              <a:t>Na ulici te ustavi deček, ki ne pozna poti do najbližje trgovine. Kako bi mu na najlažji način predstavil/a pot in ga usmeril/a proti trgovini?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3" r="39587"/>
          <a:stretch/>
        </p:blipFill>
        <p:spPr>
          <a:xfrm>
            <a:off x="0" y="173017"/>
            <a:ext cx="5141626" cy="66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8"/>
    </mc:Choice>
    <mc:Fallback xmlns="">
      <p:transition spd="slow" advTm="172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945673" y="811963"/>
            <a:ext cx="83006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Ustna navodila so lahko precej </a:t>
            </a:r>
          </a:p>
          <a:p>
            <a:pPr algn="ctr"/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r>
              <a:rPr lang="sl-SI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olga in zahtevna.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791255" y="2915725"/>
            <a:ext cx="66095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Deček bo morda pozabil,</a:t>
            </a:r>
          </a:p>
          <a:p>
            <a:pPr algn="ctr"/>
            <a:r>
              <a:rPr lang="sl-SI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</a:t>
            </a:r>
            <a:r>
              <a:rPr lang="sl-SI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aj si mu povedal/a.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3115863" y="5019488"/>
            <a:ext cx="59602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Pisna navodila so prav </a:t>
            </a:r>
          </a:p>
          <a:p>
            <a:pPr algn="ctr"/>
            <a:r>
              <a:rPr lang="sl-SI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tako lahko p</a:t>
            </a:r>
            <a:r>
              <a:rPr lang="sl-SI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redolga.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Pomnoži 4"/>
          <p:cNvSpPr/>
          <p:nvPr/>
        </p:nvSpPr>
        <p:spPr>
          <a:xfrm>
            <a:off x="3636657" y="231094"/>
            <a:ext cx="4918698" cy="2608288"/>
          </a:xfrm>
          <a:prstGeom prst="mathMultiply">
            <a:avLst>
              <a:gd name="adj1" fmla="val 9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množi 5"/>
          <p:cNvSpPr/>
          <p:nvPr/>
        </p:nvSpPr>
        <p:spPr>
          <a:xfrm>
            <a:off x="3636657" y="2334856"/>
            <a:ext cx="4918698" cy="2608288"/>
          </a:xfrm>
          <a:prstGeom prst="mathMultiply">
            <a:avLst>
              <a:gd name="adj1" fmla="val 85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množi 6"/>
          <p:cNvSpPr/>
          <p:nvPr/>
        </p:nvSpPr>
        <p:spPr>
          <a:xfrm>
            <a:off x="3789057" y="4480461"/>
            <a:ext cx="4918698" cy="2608288"/>
          </a:xfrm>
          <a:prstGeom prst="mathMultiply">
            <a:avLst>
              <a:gd name="adj1" fmla="val 800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09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3"/>
    </mc:Choice>
    <mc:Fallback xmlns="">
      <p:transition spd="slow" advTm="27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53" y="2098623"/>
            <a:ext cx="6120465" cy="449465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9"/>
          <a:stretch/>
        </p:blipFill>
        <p:spPr>
          <a:xfrm>
            <a:off x="-1076014" y="-109147"/>
            <a:ext cx="5573063" cy="6967147"/>
          </a:xfrm>
          <a:prstGeom prst="rect">
            <a:avLst/>
          </a:prstGeom>
        </p:spPr>
      </p:pic>
      <p:sp>
        <p:nvSpPr>
          <p:cNvPr id="6" name="Zaobljen pravokotni oblaček 5"/>
          <p:cNvSpPr/>
          <p:nvPr/>
        </p:nvSpPr>
        <p:spPr>
          <a:xfrm>
            <a:off x="3492708" y="1798820"/>
            <a:ext cx="3492708" cy="1575606"/>
          </a:xfrm>
          <a:prstGeom prst="wedgeRoundRectCallout">
            <a:avLst>
              <a:gd name="adj1" fmla="val -43151"/>
              <a:gd name="adj2" fmla="val 9770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6600" dirty="0" smtClean="0"/>
              <a:t>SKICA!</a:t>
            </a:r>
            <a:endParaRPr lang="sl-SI" sz="6600" dirty="0"/>
          </a:p>
        </p:txBody>
      </p:sp>
      <p:sp>
        <p:nvSpPr>
          <p:cNvPr id="7" name="Pravokotnik 6"/>
          <p:cNvSpPr/>
          <p:nvPr/>
        </p:nvSpPr>
        <p:spPr>
          <a:xfrm>
            <a:off x="5551128" y="349045"/>
            <a:ext cx="67519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Skica je risba, ki je narisana </a:t>
            </a:r>
          </a:p>
          <a:p>
            <a:pPr algn="ctr"/>
            <a:r>
              <a:rPr lang="sl-SI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hitro, z najpotrebnejšimi črtami.</a:t>
            </a:r>
            <a:endParaRPr lang="sl-SI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9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46"/>
    </mc:Choice>
    <mc:Fallback xmlns="">
      <p:transition spd="slow" advTm="142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2001788" y="1231689"/>
            <a:ext cx="813156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Skice so postajale vedno bolj natančne, in tako so začeli nastajati </a:t>
            </a:r>
          </a:p>
          <a:p>
            <a:pPr algn="ctr"/>
            <a:endParaRPr lang="sl-SI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sl-SI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ZEMLJEVIDI. </a:t>
            </a:r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82"/>
    </mc:Choice>
    <mc:Fallback xmlns="">
      <p:transition spd="slow" advTm="105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63780" cy="1325563"/>
          </a:xfrm>
        </p:spPr>
        <p:txBody>
          <a:bodyPr/>
          <a:lstStyle/>
          <a:p>
            <a:r>
              <a:rPr lang="sl-SI" dirty="0" smtClean="0">
                <a:latin typeface="Comic Sans MS" panose="030F0702030302020204" pitchFamily="66" charset="0"/>
              </a:rPr>
              <a:t>ZEMLJEVID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16" y="208545"/>
            <a:ext cx="6510144" cy="6518825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419726" y="1996562"/>
            <a:ext cx="4586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dirty="0" smtClean="0">
                <a:latin typeface="Comic Sans MS" panose="030F0702030302020204" pitchFamily="66" charset="0"/>
              </a:rPr>
              <a:t>Je pomanjšan in poenostavljen prikaz Zemljinega površja, kot ga vidimo od ZGORAJ NAVZDOL.</a:t>
            </a:r>
            <a:endParaRPr lang="sl-SI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2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3"/>
    </mc:Choice>
    <mc:Fallback xmlns="">
      <p:transition spd="slow" advTm="139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1" y="194902"/>
            <a:ext cx="9305051" cy="6441029"/>
          </a:xfrm>
          <a:prstGeom prst="rect">
            <a:avLst/>
          </a:prstGeom>
        </p:spPr>
      </p:pic>
      <p:sp>
        <p:nvSpPr>
          <p:cNvPr id="4" name="Oblaček s puščico desno 3"/>
          <p:cNvSpPr/>
          <p:nvPr/>
        </p:nvSpPr>
        <p:spPr>
          <a:xfrm>
            <a:off x="8705229" y="2698230"/>
            <a:ext cx="3013024" cy="3477718"/>
          </a:xfrm>
          <a:prstGeom prst="rightArrowCallout">
            <a:avLst>
              <a:gd name="adj1" fmla="val 4039"/>
              <a:gd name="adj2" fmla="val 19363"/>
              <a:gd name="adj3" fmla="val 25000"/>
              <a:gd name="adj4" fmla="val 6497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 rot="5400000">
            <a:off x="10806781" y="4052368"/>
            <a:ext cx="20009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legenda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Elipsa 5"/>
          <p:cNvSpPr/>
          <p:nvPr/>
        </p:nvSpPr>
        <p:spPr>
          <a:xfrm>
            <a:off x="3207895" y="194902"/>
            <a:ext cx="2068643" cy="1498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2861934" y="0"/>
            <a:ext cx="2760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Vetrovna roža</a:t>
            </a:r>
            <a:endParaRPr lang="sl-SI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4271324" y="6046059"/>
            <a:ext cx="16706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merilo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Raven puščični povezovalnik 10"/>
          <p:cNvCxnSpPr/>
          <p:nvPr/>
        </p:nvCxnSpPr>
        <p:spPr>
          <a:xfrm>
            <a:off x="6096000" y="6430780"/>
            <a:ext cx="7245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48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60"/>
    </mc:Choice>
    <mc:Fallback xmlns="">
      <p:transition spd="slow" advTm="3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48195" y="596213"/>
            <a:ext cx="1172894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 smtClean="0"/>
              <a:t>Na zemljevidih lahko opazimo različne simbole, ki prikazujejo zgradbe, ceste, reke, in druge značilnosti pokrajine. Vendar pa pomena teh simbolov</a:t>
            </a:r>
          </a:p>
          <a:p>
            <a:pPr algn="ctr"/>
            <a:r>
              <a:rPr lang="sl-SI" sz="2800" dirty="0" smtClean="0"/>
              <a:t>ne moremo razumeti brez dodatnih pojasnil. Zato na zemljevidih najdemo poseben prostor, kjer so vsi uporabljeni simboli pojasnjeni.</a:t>
            </a:r>
          </a:p>
          <a:p>
            <a:pPr algn="ctr"/>
            <a:r>
              <a:rPr lang="sl-SI" sz="2800" dirty="0" smtClean="0"/>
              <a:t>Ta prostor imenujemo </a:t>
            </a:r>
          </a:p>
          <a:p>
            <a:pPr algn="ctr"/>
            <a:r>
              <a:rPr lang="sl-SI" sz="3600" b="1" dirty="0" smtClean="0"/>
              <a:t>legenda zemljevida</a:t>
            </a:r>
            <a:r>
              <a:rPr lang="sl-SI" sz="2800" dirty="0" smtClean="0"/>
              <a:t>.</a:t>
            </a:r>
            <a:endParaRPr lang="sl-SI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48" y="3396980"/>
            <a:ext cx="9123039" cy="330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99"/>
    </mc:Choice>
    <mc:Fallback xmlns="">
      <p:transition spd="slow" advTm="301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26694" y="629370"/>
            <a:ext cx="6456397" cy="6164498"/>
            <a:chOff x="526694" y="629370"/>
            <a:chExt cx="6456397" cy="6164498"/>
          </a:xfrm>
        </p:grpSpPr>
        <p:pic>
          <p:nvPicPr>
            <p:cNvPr id="4" name="Slika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6" y="2052785"/>
              <a:ext cx="6456395" cy="4741083"/>
            </a:xfrm>
            <a:prstGeom prst="rect">
              <a:avLst/>
            </a:prstGeom>
          </p:spPr>
        </p:pic>
        <p:pic>
          <p:nvPicPr>
            <p:cNvPr id="5" name="Slika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440"/>
            <a:stretch/>
          </p:blipFill>
          <p:spPr>
            <a:xfrm>
              <a:off x="526694" y="629370"/>
              <a:ext cx="6456395" cy="1423415"/>
            </a:xfrm>
            <a:prstGeom prst="rect">
              <a:avLst/>
            </a:prstGeom>
          </p:spPr>
        </p:pic>
      </p:grpSp>
      <p:grpSp>
        <p:nvGrpSpPr>
          <p:cNvPr id="2" name="Skupina 1"/>
          <p:cNvGrpSpPr/>
          <p:nvPr/>
        </p:nvGrpSpPr>
        <p:grpSpPr>
          <a:xfrm>
            <a:off x="5468437" y="2645493"/>
            <a:ext cx="6374008" cy="4309015"/>
            <a:chOff x="5468437" y="2645493"/>
            <a:chExt cx="6374008" cy="4309015"/>
          </a:xfrm>
        </p:grpSpPr>
        <p:sp>
          <p:nvSpPr>
            <p:cNvPr id="6" name="Zaobljen pravokotni oblaček 5"/>
            <p:cNvSpPr/>
            <p:nvPr/>
          </p:nvSpPr>
          <p:spPr>
            <a:xfrm>
              <a:off x="8093405" y="2645493"/>
              <a:ext cx="3749040" cy="1737360"/>
            </a:xfrm>
            <a:prstGeom prst="wedgeRoundRectCallout">
              <a:avLst>
                <a:gd name="adj1" fmla="val 2758"/>
                <a:gd name="adj2" fmla="val 65951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l-SI" sz="2400" dirty="0" smtClean="0"/>
                <a:t>Da smo lahko tako veliko območje prikazali na zemljevidu, smo ga pomanjšali za </a:t>
              </a:r>
              <a:r>
                <a:rPr lang="sl-SI" sz="2400" b="1" dirty="0" smtClean="0"/>
                <a:t>50 000 krat</a:t>
              </a:r>
              <a:r>
                <a:rPr lang="sl-SI" sz="2400" dirty="0" smtClean="0"/>
                <a:t>.</a:t>
              </a:r>
              <a:endParaRPr lang="sl-SI" sz="2400" dirty="0"/>
            </a:p>
          </p:txBody>
        </p:sp>
        <p:pic>
          <p:nvPicPr>
            <p:cNvPr id="8" name="Slika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089" t="40213" r="17089" b="-2768"/>
            <a:stretch/>
          </p:blipFill>
          <p:spPr>
            <a:xfrm>
              <a:off x="5468437" y="4137286"/>
              <a:ext cx="4480991" cy="2817222"/>
            </a:xfrm>
            <a:prstGeom prst="rect">
              <a:avLst/>
            </a:prstGeom>
          </p:spPr>
        </p:pic>
      </p:grpSp>
      <p:grpSp>
        <p:nvGrpSpPr>
          <p:cNvPr id="11" name="Skupina 10"/>
          <p:cNvGrpSpPr/>
          <p:nvPr/>
        </p:nvGrpSpPr>
        <p:grpSpPr>
          <a:xfrm>
            <a:off x="343814" y="629370"/>
            <a:ext cx="11033936" cy="1815882"/>
            <a:chOff x="343814" y="629370"/>
            <a:chExt cx="11033936" cy="1815882"/>
          </a:xfrm>
        </p:grpSpPr>
        <p:sp>
          <p:nvSpPr>
            <p:cNvPr id="3" name="Pravokotnik 2"/>
            <p:cNvSpPr/>
            <p:nvPr/>
          </p:nvSpPr>
          <p:spPr>
            <a:xfrm>
              <a:off x="7354388" y="629370"/>
              <a:ext cx="4023362" cy="181588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l-SI" sz="2800" b="1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Merilo</a:t>
              </a:r>
              <a:r>
                <a:rPr lang="sl-SI" sz="28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na zemljevidu nam pove, za koliko je pomanjšano površje, ki ga prikazujemo.</a:t>
              </a:r>
              <a:endPara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343814" y="839333"/>
              <a:ext cx="1746243" cy="10034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cxnSp>
          <p:nvCxnSpPr>
            <p:cNvPr id="10" name="Raven puščični povezovalnik 9"/>
            <p:cNvCxnSpPr/>
            <p:nvPr/>
          </p:nvCxnSpPr>
          <p:spPr>
            <a:xfrm flipH="1">
              <a:off x="2458387" y="1244184"/>
              <a:ext cx="4895999" cy="1499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57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47"/>
    </mc:Choice>
    <mc:Fallback xmlns="">
      <p:transition spd="slow" advTm="31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4|1.9|6.8|0.9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5|3.9|1.6|4.4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5|1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7.4|4.1|4.6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273</Words>
  <Application>Microsoft Office PowerPoint</Application>
  <PresentationFormat>Širokozaslonsko</PresentationFormat>
  <Paragraphs>47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Officeova tema</vt:lpstr>
      <vt:lpstr>OD SKICE DO ZEMLJEVIDA</vt:lpstr>
      <vt:lpstr>PowerPointova predstavitev</vt:lpstr>
      <vt:lpstr>PowerPointova predstavitev</vt:lpstr>
      <vt:lpstr>PowerPointova predstavitev</vt:lpstr>
      <vt:lpstr>PowerPointova predstavitev</vt:lpstr>
      <vt:lpstr>ZEMLJEVID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SKICE DO ZEMLJEVIDA</dc:title>
  <dc:creator>Uporabnik sistema Windows</dc:creator>
  <cp:lastModifiedBy>OS Smarjeta 07</cp:lastModifiedBy>
  <cp:revision>21</cp:revision>
  <dcterms:created xsi:type="dcterms:W3CDTF">2020-03-24T17:28:32Z</dcterms:created>
  <dcterms:modified xsi:type="dcterms:W3CDTF">2020-03-25T18:15:20Z</dcterms:modified>
</cp:coreProperties>
</file>