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650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991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599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848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139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960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291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801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43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057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394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2BA4-F8C8-4493-8EE5-0336D7EA56F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4C9D-EAB8-4E5F-AFD7-38652A2B87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517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Od kod? Kje? </a:t>
            </a:r>
            <a:r>
              <a:rPr lang="sl-SI" smtClean="0"/>
              <a:t>Kam?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 descr="C:\Users\dezman\Documents\Avatar\214e2e2c-3a98-46f6-9b61-50c57a0d8fca-95d86b05-997e-44e0-843b-e0caa1524be7-v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1" t="34924" r="23618" b="1508"/>
          <a:stretch/>
        </p:blipFill>
        <p:spPr bwMode="auto">
          <a:xfrm>
            <a:off x="6522450" y="3689565"/>
            <a:ext cx="178181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41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4" t="12933" r="59822" b="52675"/>
          <a:stretch/>
        </p:blipFill>
        <p:spPr bwMode="auto">
          <a:xfrm>
            <a:off x="3184903" y="689676"/>
            <a:ext cx="4417016" cy="36266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4" t="46737" r="66105" b="43269"/>
          <a:stretch/>
        </p:blipFill>
        <p:spPr bwMode="auto">
          <a:xfrm>
            <a:off x="3184903" y="4793272"/>
            <a:ext cx="1844297" cy="7410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Slika 5" descr="C:\Users\dezman\Documents\Avatar\74199580-3d4e-4477-8454-45c0e64aaa76-95d86b05-997e-44e0-843b-e0caa1524be7-v1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7" t="23116" r="17085" b="3015"/>
          <a:stretch/>
        </p:blipFill>
        <p:spPr bwMode="auto">
          <a:xfrm>
            <a:off x="9587720" y="2916103"/>
            <a:ext cx="2486025" cy="280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ni oblaček 6"/>
          <p:cNvSpPr/>
          <p:nvPr/>
        </p:nvSpPr>
        <p:spPr>
          <a:xfrm>
            <a:off x="5455403" y="4640829"/>
            <a:ext cx="4548753" cy="1462926"/>
          </a:xfrm>
          <a:prstGeom prst="wedgeEllipseCallout">
            <a:avLst>
              <a:gd name="adj1" fmla="val 62790"/>
              <a:gd name="adj2" fmla="val -328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Od kod bi lahko še pritekla srna?</a:t>
            </a:r>
          </a:p>
          <a:p>
            <a:pPr algn="ctr"/>
            <a:r>
              <a:rPr lang="sl-SI" sz="1400" dirty="0" smtClean="0">
                <a:solidFill>
                  <a:srgbClr val="00B050"/>
                </a:solidFill>
              </a:rPr>
              <a:t>Velikokrat naredimo napako, ker rečemo IZ KJE JE? In ne OD KOD?</a:t>
            </a:r>
          </a:p>
          <a:p>
            <a:pPr algn="ctr"/>
            <a:r>
              <a:rPr lang="sl-SI" b="1" dirty="0" smtClean="0">
                <a:solidFill>
                  <a:srgbClr val="FF0000"/>
                </a:solidFill>
              </a:rPr>
              <a:t>PAZI!!!</a:t>
            </a:r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4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5" t="11463" r="38327" b="57379"/>
          <a:stretch/>
        </p:blipFill>
        <p:spPr bwMode="auto">
          <a:xfrm>
            <a:off x="5594888" y="1027906"/>
            <a:ext cx="3728125" cy="3435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0" t="42702" r="41303" b="50618"/>
          <a:stretch/>
        </p:blipFill>
        <p:spPr bwMode="auto">
          <a:xfrm>
            <a:off x="5594888" y="4924815"/>
            <a:ext cx="1519617" cy="402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Slika 5" descr="C:\Users\dezman\Documents\Avatar\74199580-3d4e-4477-8454-45c0e64aaa76-95d86b05-997e-44e0-843b-e0caa1524be7-v1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7" t="23116" r="17085" b="3015"/>
          <a:stretch/>
        </p:blipFill>
        <p:spPr bwMode="auto">
          <a:xfrm>
            <a:off x="342981" y="2954849"/>
            <a:ext cx="2486025" cy="280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ni oblaček 6"/>
          <p:cNvSpPr/>
          <p:nvPr/>
        </p:nvSpPr>
        <p:spPr>
          <a:xfrm>
            <a:off x="2686453" y="5355122"/>
            <a:ext cx="3807337" cy="1255363"/>
          </a:xfrm>
          <a:prstGeom prst="wedgeEllipseCallout">
            <a:avLst>
              <a:gd name="adj1" fmla="val -75379"/>
              <a:gd name="adj2" fmla="val -8441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Kje bi se še lahko pasla srna?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234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2" t="13521" r="16170" b="52675"/>
          <a:stretch/>
        </p:blipFill>
        <p:spPr bwMode="auto">
          <a:xfrm>
            <a:off x="3277891" y="821410"/>
            <a:ext cx="3921072" cy="32933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32" t="47327" r="17657" b="42975"/>
          <a:stretch/>
        </p:blipFill>
        <p:spPr bwMode="auto">
          <a:xfrm>
            <a:off x="3277891" y="4488454"/>
            <a:ext cx="1852048" cy="5794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Slika 5" descr="C:\Users\dezman\Documents\Avatar\74199580-3d4e-4477-8454-45c0e64aaa76-95d86b05-997e-44e0-843b-e0caa1524be7-v1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7" t="23116" r="17085" b="3015"/>
          <a:stretch/>
        </p:blipFill>
        <p:spPr bwMode="auto">
          <a:xfrm>
            <a:off x="9541225" y="2869608"/>
            <a:ext cx="2486025" cy="280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ni oblaček 6"/>
          <p:cNvSpPr/>
          <p:nvPr/>
        </p:nvSpPr>
        <p:spPr>
          <a:xfrm>
            <a:off x="6010839" y="5145895"/>
            <a:ext cx="3807337" cy="1255363"/>
          </a:xfrm>
          <a:prstGeom prst="wedgeEllipseCallout">
            <a:avLst>
              <a:gd name="adj1" fmla="val 68111"/>
              <a:gd name="adj2" fmla="val -739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Kam bi še lahko stekla srna?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389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8783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sl-SI" sz="3600" b="1" dirty="0"/>
              <a:t>Prišel sem iz mesta. </a:t>
            </a:r>
            <a:endParaRPr lang="sl-SI" sz="3600" b="1" dirty="0" smtClean="0"/>
          </a:p>
          <a:p>
            <a:pPr marL="0" indent="0">
              <a:buNone/>
            </a:pP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(Od kod sem prišel</a:t>
            </a:r>
            <a:r>
              <a:rPr lang="sl-SI" sz="3600" dirty="0" smtClean="0"/>
              <a:t>?)</a:t>
            </a:r>
          </a:p>
          <a:p>
            <a:pPr marL="0" indent="0">
              <a:buNone/>
            </a:pPr>
            <a:endParaRPr lang="sl-SI" sz="3600" dirty="0" smtClean="0"/>
          </a:p>
          <a:p>
            <a:r>
              <a:rPr lang="sl-SI" sz="3600" b="1" dirty="0"/>
              <a:t>Stanujem v mestu. </a:t>
            </a:r>
            <a:endParaRPr lang="sl-SI" sz="3600" b="1" dirty="0" smtClean="0"/>
          </a:p>
          <a:p>
            <a:pPr marL="0" indent="0">
              <a:buNone/>
            </a:pP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(Kje stanujem</a:t>
            </a:r>
            <a:r>
              <a:rPr lang="sl-SI" sz="3600" dirty="0" smtClean="0"/>
              <a:t>?)</a:t>
            </a:r>
          </a:p>
          <a:p>
            <a:pPr marL="0" indent="0">
              <a:buNone/>
            </a:pPr>
            <a:endParaRPr lang="sl-SI" sz="3600" dirty="0" smtClean="0"/>
          </a:p>
          <a:p>
            <a:r>
              <a:rPr lang="sl-SI" sz="3600" b="1" dirty="0"/>
              <a:t>Odpeljal se bom v mesto. </a:t>
            </a:r>
            <a:endParaRPr lang="sl-SI" sz="3600" b="1" dirty="0" smtClean="0"/>
          </a:p>
          <a:p>
            <a:pPr marL="0" indent="0">
              <a:buNone/>
            </a:pP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(Kam se bom odpeljal?)</a:t>
            </a:r>
            <a:br>
              <a:rPr lang="sl-SI" sz="3600" dirty="0"/>
            </a:br>
            <a:endParaRPr lang="sl-SI" sz="3600" dirty="0" smtClean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Označba mesta vsebine 3" descr="C:\Users\dezman\Documents\Avatar\4580083e-e28c-4001-b89d-20fa54cf8c93-95d86b05-997e-44e0-843b-e0caa1524be7-v1.pn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0" t="3768" r="19849" b="3266"/>
          <a:stretch/>
        </p:blipFill>
        <p:spPr bwMode="auto">
          <a:xfrm>
            <a:off x="8848702" y="2146156"/>
            <a:ext cx="2505098" cy="3524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aobljen pravokotni oblaček 4"/>
          <p:cNvSpPr/>
          <p:nvPr/>
        </p:nvSpPr>
        <p:spPr>
          <a:xfrm>
            <a:off x="5486401" y="454469"/>
            <a:ext cx="2936927" cy="1033369"/>
          </a:xfrm>
          <a:prstGeom prst="wedgeRoundRectCallout">
            <a:avLst>
              <a:gd name="adj1" fmla="val 116738"/>
              <a:gd name="adj2" fmla="val 24840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Postavi vprašanja </a:t>
            </a:r>
            <a:r>
              <a:rPr lang="sl-SI" dirty="0"/>
              <a:t>za </a:t>
            </a:r>
            <a:r>
              <a:rPr lang="sl-SI" dirty="0" smtClean="0"/>
              <a:t>dane povedi.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908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800" dirty="0"/>
              <a:t>(zapis v pisanko)</a:t>
            </a:r>
            <a:br>
              <a:rPr lang="sl-SI" sz="2800" dirty="0"/>
            </a:br>
            <a:r>
              <a:rPr lang="sl-SI" sz="2800" b="1" dirty="0" smtClean="0">
                <a:solidFill>
                  <a:srgbClr val="FF0000"/>
                </a:solidFill>
              </a:rPr>
              <a:t>Od kod? Kje? Kam?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b="1" dirty="0"/>
              <a:t>V pisanko napiši odgovore. Upoštevaj besede v oklepaju.</a:t>
            </a:r>
            <a:endParaRPr lang="sl-SI" b="1" dirty="0" smtClean="0"/>
          </a:p>
          <a:p>
            <a:r>
              <a:rPr lang="sl-SI" dirty="0" smtClean="0"/>
              <a:t>Od </a:t>
            </a:r>
            <a:r>
              <a:rPr lang="sl-SI" dirty="0"/>
              <a:t>kod je prišel Peter? (gozd)            </a:t>
            </a:r>
          </a:p>
          <a:p>
            <a:r>
              <a:rPr lang="sl-SI" dirty="0"/>
              <a:t>Kje je bil Peter? (gozd)</a:t>
            </a:r>
          </a:p>
          <a:p>
            <a:r>
              <a:rPr lang="sl-SI" dirty="0"/>
              <a:t>Kam je stekel Peter, ko je zagledal metulja? (travnik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b="1" dirty="0" smtClean="0"/>
              <a:t>Napiši vprašanja za dane povedi. Uporabi gornje vprašalnice.                                                 </a:t>
            </a:r>
            <a:endParaRPr lang="sl-SI" b="1" dirty="0"/>
          </a:p>
          <a:p>
            <a:r>
              <a:rPr lang="sl-SI" dirty="0"/>
              <a:t>Mojca je pritekla iz spalnice.</a:t>
            </a:r>
          </a:p>
          <a:p>
            <a:r>
              <a:rPr lang="sl-SI" dirty="0"/>
              <a:t>Mojca je bila v spalnici.</a:t>
            </a:r>
          </a:p>
          <a:p>
            <a:r>
              <a:rPr lang="sl-SI" dirty="0"/>
              <a:t>Ko je Mojca zagledala mamico, je stekla v kuhinjo.</a:t>
            </a:r>
          </a:p>
          <a:p>
            <a:r>
              <a:rPr lang="sl-SI" dirty="0"/>
              <a:t>Ptica je priletela iz krmilnice.</a:t>
            </a:r>
          </a:p>
          <a:p>
            <a:r>
              <a:rPr lang="sl-SI" dirty="0"/>
              <a:t>Ptica je bila v krmilnici.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41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b="1" dirty="0"/>
          </a:p>
        </p:txBody>
      </p:sp>
      <p:pic>
        <p:nvPicPr>
          <p:cNvPr id="4" name="Označba mesta vsebine 3" descr="C:\Users\dezman\Documents\Avatar\66363aa4-7cff-4c33-baed-387e03a59ce3-95d86b05-997e-44e0-843b-e0caa1524be7-v1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1" t="13710" r="28495"/>
          <a:stretch/>
        </p:blipFill>
        <p:spPr bwMode="auto">
          <a:xfrm>
            <a:off x="4183336" y="1673282"/>
            <a:ext cx="1773179" cy="3271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ni oblaček 4"/>
          <p:cNvSpPr/>
          <p:nvPr/>
        </p:nvSpPr>
        <p:spPr>
          <a:xfrm>
            <a:off x="5734372" y="2650210"/>
            <a:ext cx="5261675" cy="1743559"/>
          </a:xfrm>
          <a:prstGeom prst="wedgeEllipseCallout">
            <a:avLst>
              <a:gd name="adj1" fmla="val -56768"/>
              <a:gd name="adj2" fmla="val -51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Sedaj vzemi </a:t>
            </a:r>
            <a:r>
              <a:rPr lang="sl-SI" sz="2800" b="1" dirty="0" smtClean="0"/>
              <a:t>SDZ 2/67 </a:t>
            </a:r>
            <a:r>
              <a:rPr lang="sl-SI" sz="2800" dirty="0" smtClean="0"/>
              <a:t>in reši naloge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74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156</Words>
  <Application>Microsoft Office PowerPoint</Application>
  <PresentationFormat>Širokozaslonsko</PresentationFormat>
  <Paragraphs>33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Od kod? Kje? Kam?</vt:lpstr>
      <vt:lpstr>PowerPointova predstavitev</vt:lpstr>
      <vt:lpstr>PowerPointova predstavitev</vt:lpstr>
      <vt:lpstr>PowerPointova predstavitev</vt:lpstr>
      <vt:lpstr>PowerPointova predstavitev</vt:lpstr>
      <vt:lpstr>(zapis v pisanko) Od kod? Kje? Kam? </vt:lpstr>
      <vt:lpstr>PowerPointova predstavitev</vt:lpstr>
    </vt:vector>
  </TitlesOfParts>
  <Company>MIZS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kod? Kje? Kam?</dc:title>
  <dc:creator>OS Smarjeta 08</dc:creator>
  <cp:lastModifiedBy>dezman</cp:lastModifiedBy>
  <cp:revision>13</cp:revision>
  <dcterms:created xsi:type="dcterms:W3CDTF">2020-04-19T13:32:27Z</dcterms:created>
  <dcterms:modified xsi:type="dcterms:W3CDTF">2020-04-19T16:45:32Z</dcterms:modified>
</cp:coreProperties>
</file>